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 id="2147483891" r:id="rId2"/>
  </p:sldMasterIdLst>
  <p:notesMasterIdLst>
    <p:notesMasterId r:id="rId16"/>
  </p:notesMasterIdLst>
  <p:handoutMasterIdLst>
    <p:handoutMasterId r:id="rId17"/>
  </p:handoutMasterIdLst>
  <p:sldIdLst>
    <p:sldId id="293" r:id="rId3"/>
    <p:sldId id="317" r:id="rId4"/>
    <p:sldId id="318" r:id="rId5"/>
    <p:sldId id="324" r:id="rId6"/>
    <p:sldId id="337" r:id="rId7"/>
    <p:sldId id="322" r:id="rId8"/>
    <p:sldId id="334" r:id="rId9"/>
    <p:sldId id="333" r:id="rId10"/>
    <p:sldId id="339" r:id="rId11"/>
    <p:sldId id="340" r:id="rId12"/>
    <p:sldId id="335" r:id="rId13"/>
    <p:sldId id="320" r:id="rId14"/>
    <p:sldId id="264" r:id="rId1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D960"/>
    <a:srgbClr val="6DFF7E"/>
    <a:srgbClr val="15FF31"/>
    <a:srgbClr val="281A63"/>
    <a:srgbClr val="ADFFB7"/>
    <a:srgbClr val="57FF6B"/>
    <a:srgbClr val="072472"/>
    <a:srgbClr val="F88274"/>
    <a:srgbClr val="F9E775"/>
    <a:srgbClr val="A9AAC5"/>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BD4223-2BA6-47C4-9877-C13407C712F7}" v="3" dt="2025-07-31T14:56:40.1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85" autoAdjust="0"/>
    <p:restoredTop sz="96357" autoAdjust="0"/>
  </p:normalViewPr>
  <p:slideViewPr>
    <p:cSldViewPr snapToGrid="0">
      <p:cViewPr>
        <p:scale>
          <a:sx n="100" d="100"/>
          <a:sy n="100" d="100"/>
        </p:scale>
        <p:origin x="4181" y="-42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8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eg COREMAN" userId="8a1b18a62f48f595" providerId="LiveId" clId="{9BBD4223-2BA6-47C4-9877-C13407C712F7}"/>
    <pc:docChg chg="custSel modSld">
      <pc:chgData name="Greg COREMAN" userId="8a1b18a62f48f595" providerId="LiveId" clId="{9BBD4223-2BA6-47C4-9877-C13407C712F7}" dt="2025-07-31T15:00:13.106" v="65" actId="1035"/>
      <pc:docMkLst>
        <pc:docMk/>
      </pc:docMkLst>
      <pc:sldChg chg="modSp mod">
        <pc:chgData name="Greg COREMAN" userId="8a1b18a62f48f595" providerId="LiveId" clId="{9BBD4223-2BA6-47C4-9877-C13407C712F7}" dt="2025-07-31T14:51:02.049" v="4" actId="20577"/>
        <pc:sldMkLst>
          <pc:docMk/>
          <pc:sldMk cId="2165892128" sldId="293"/>
        </pc:sldMkLst>
        <pc:spChg chg="mod">
          <ac:chgData name="Greg COREMAN" userId="8a1b18a62f48f595" providerId="LiveId" clId="{9BBD4223-2BA6-47C4-9877-C13407C712F7}" dt="2025-07-31T14:51:02.049" v="4" actId="20577"/>
          <ac:spMkLst>
            <pc:docMk/>
            <pc:sldMk cId="2165892128" sldId="293"/>
            <ac:spMk id="27" creationId="{A754ABF9-C4E7-4E9F-9D7D-112C2D878637}"/>
          </ac:spMkLst>
        </pc:spChg>
      </pc:sldChg>
      <pc:sldChg chg="modSp mod">
        <pc:chgData name="Greg COREMAN" userId="8a1b18a62f48f595" providerId="LiveId" clId="{9BBD4223-2BA6-47C4-9877-C13407C712F7}" dt="2025-07-31T14:57:57.842" v="32" actId="20577"/>
        <pc:sldMkLst>
          <pc:docMk/>
          <pc:sldMk cId="3325226588" sldId="324"/>
        </pc:sldMkLst>
        <pc:spChg chg="mod">
          <ac:chgData name="Greg COREMAN" userId="8a1b18a62f48f595" providerId="LiveId" clId="{9BBD4223-2BA6-47C4-9877-C13407C712F7}" dt="2025-07-31T14:57:57.842" v="32" actId="20577"/>
          <ac:spMkLst>
            <pc:docMk/>
            <pc:sldMk cId="3325226588" sldId="324"/>
            <ac:spMk id="3" creationId="{ED4F93EC-DDB4-D821-1F9D-E71D048E7B50}"/>
          </ac:spMkLst>
        </pc:spChg>
      </pc:sldChg>
      <pc:sldChg chg="modSp mod">
        <pc:chgData name="Greg COREMAN" userId="8a1b18a62f48f595" providerId="LiveId" clId="{9BBD4223-2BA6-47C4-9877-C13407C712F7}" dt="2025-07-31T14:58:17.122" v="34" actId="20577"/>
        <pc:sldMkLst>
          <pc:docMk/>
          <pc:sldMk cId="4282589984" sldId="333"/>
        </pc:sldMkLst>
        <pc:spChg chg="mod">
          <ac:chgData name="Greg COREMAN" userId="8a1b18a62f48f595" providerId="LiveId" clId="{9BBD4223-2BA6-47C4-9877-C13407C712F7}" dt="2025-07-31T14:58:17.122" v="34" actId="20577"/>
          <ac:spMkLst>
            <pc:docMk/>
            <pc:sldMk cId="4282589984" sldId="333"/>
            <ac:spMk id="21" creationId="{A3793AC3-6BD5-4886-ABD8-3209EE32900E}"/>
          </ac:spMkLst>
        </pc:spChg>
      </pc:sldChg>
      <pc:sldChg chg="modSp mod">
        <pc:chgData name="Greg COREMAN" userId="8a1b18a62f48f595" providerId="LiveId" clId="{9BBD4223-2BA6-47C4-9877-C13407C712F7}" dt="2025-07-31T15:00:13.106" v="65" actId="1035"/>
        <pc:sldMkLst>
          <pc:docMk/>
          <pc:sldMk cId="1996332451" sldId="335"/>
        </pc:sldMkLst>
        <pc:spChg chg="mod">
          <ac:chgData name="Greg COREMAN" userId="8a1b18a62f48f595" providerId="LiveId" clId="{9BBD4223-2BA6-47C4-9877-C13407C712F7}" dt="2025-07-31T14:59:57.238" v="40" actId="20577"/>
          <ac:spMkLst>
            <pc:docMk/>
            <pc:sldMk cId="1996332451" sldId="335"/>
            <ac:spMk id="21" creationId="{A3793AC3-6BD5-4886-ABD8-3209EE32900E}"/>
          </ac:spMkLst>
        </pc:spChg>
        <pc:spChg chg="mod">
          <ac:chgData name="Greg COREMAN" userId="8a1b18a62f48f595" providerId="LiveId" clId="{9BBD4223-2BA6-47C4-9877-C13407C712F7}" dt="2025-07-31T15:00:13.106" v="65" actId="1035"/>
          <ac:spMkLst>
            <pc:docMk/>
            <pc:sldMk cId="1996332451" sldId="335"/>
            <ac:spMk id="22" creationId="{0C55E974-97B2-9F37-8E3C-B739F5CD84E7}"/>
          </ac:spMkLst>
        </pc:spChg>
        <pc:picChg chg="mod">
          <ac:chgData name="Greg COREMAN" userId="8a1b18a62f48f595" providerId="LiveId" clId="{9BBD4223-2BA6-47C4-9877-C13407C712F7}" dt="2025-07-31T15:00:13.106" v="65" actId="1035"/>
          <ac:picMkLst>
            <pc:docMk/>
            <pc:sldMk cId="1996332451" sldId="335"/>
            <ac:picMk id="4" creationId="{15060E8A-587C-3BBE-E85E-00589D2E04D3}"/>
          </ac:picMkLst>
        </pc:picChg>
        <pc:picChg chg="mod">
          <ac:chgData name="Greg COREMAN" userId="8a1b18a62f48f595" providerId="LiveId" clId="{9BBD4223-2BA6-47C4-9877-C13407C712F7}" dt="2025-07-31T15:00:13.106" v="65" actId="1035"/>
          <ac:picMkLst>
            <pc:docMk/>
            <pc:sldMk cId="1996332451" sldId="335"/>
            <ac:picMk id="20" creationId="{8366A65D-628B-77C4-A031-435EFF0A631D}"/>
          </ac:picMkLst>
        </pc:picChg>
      </pc:sldChg>
      <pc:sldChg chg="addSp delSp modSp mod">
        <pc:chgData name="Greg COREMAN" userId="8a1b18a62f48f595" providerId="LiveId" clId="{9BBD4223-2BA6-47C4-9877-C13407C712F7}" dt="2025-07-31T14:58:10.610" v="33" actId="20577"/>
        <pc:sldMkLst>
          <pc:docMk/>
          <pc:sldMk cId="380500745" sldId="339"/>
        </pc:sldMkLst>
        <pc:spChg chg="mod">
          <ac:chgData name="Greg COREMAN" userId="8a1b18a62f48f595" providerId="LiveId" clId="{9BBD4223-2BA6-47C4-9877-C13407C712F7}" dt="2025-07-31T14:55:10.673" v="16"/>
          <ac:spMkLst>
            <pc:docMk/>
            <pc:sldMk cId="380500745" sldId="339"/>
            <ac:spMk id="3" creationId="{D3CD98EE-4C7E-B7C4-E1CB-F8C3752665F5}"/>
          </ac:spMkLst>
        </pc:spChg>
        <pc:spChg chg="mod">
          <ac:chgData name="Greg COREMAN" userId="8a1b18a62f48f595" providerId="LiveId" clId="{9BBD4223-2BA6-47C4-9877-C13407C712F7}" dt="2025-07-31T14:58:10.610" v="33" actId="20577"/>
          <ac:spMkLst>
            <pc:docMk/>
            <pc:sldMk cId="380500745" sldId="339"/>
            <ac:spMk id="21" creationId="{86269EB7-D4FD-4BD7-DAA3-3921E98C5192}"/>
          </ac:spMkLst>
        </pc:spChg>
        <pc:picChg chg="del">
          <ac:chgData name="Greg COREMAN" userId="8a1b18a62f48f595" providerId="LiveId" clId="{9BBD4223-2BA6-47C4-9877-C13407C712F7}" dt="2025-07-31T14:57:08.258" v="30" actId="478"/>
          <ac:picMkLst>
            <pc:docMk/>
            <pc:sldMk cId="380500745" sldId="339"/>
            <ac:picMk id="9" creationId="{4716C5F2-DC81-5C47-8CED-DADBDBF1DFAE}"/>
          </ac:picMkLst>
        </pc:picChg>
        <pc:picChg chg="add del mod">
          <ac:chgData name="Greg COREMAN" userId="8a1b18a62f48f595" providerId="LiveId" clId="{9BBD4223-2BA6-47C4-9877-C13407C712F7}" dt="2025-07-31T14:56:14.193" v="23" actId="478"/>
          <ac:picMkLst>
            <pc:docMk/>
            <pc:sldMk cId="380500745" sldId="339"/>
            <ac:picMk id="13" creationId="{BEBA1A50-C6B6-4FA4-847D-673D1E8933FC}"/>
          </ac:picMkLst>
        </pc:picChg>
        <pc:picChg chg="add mod ord">
          <ac:chgData name="Greg COREMAN" userId="8a1b18a62f48f595" providerId="LiveId" clId="{9BBD4223-2BA6-47C4-9877-C13407C712F7}" dt="2025-07-31T14:57:04.898" v="29" actId="167"/>
          <ac:picMkLst>
            <pc:docMk/>
            <pc:sldMk cId="380500745" sldId="339"/>
            <ac:picMk id="15" creationId="{9195560B-CDDB-83DB-696F-C72D53C6F07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AC4C14F-393C-40E1-A80D-B4F3AF8798E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4" name="Footer Placeholder 3">
            <a:extLst>
              <a:ext uri="{FF2B5EF4-FFF2-40B4-BE49-F238E27FC236}">
                <a16:creationId xmlns:a16="http://schemas.microsoft.com/office/drawing/2014/main" id="{C903B2A5-FCF1-4DC4-81D9-43B29F3EEC6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Tree>
    <p:extLst>
      <p:ext uri="{BB962C8B-B14F-4D97-AF65-F5344CB8AC3E}">
        <p14:creationId xmlns:p14="http://schemas.microsoft.com/office/powerpoint/2010/main" val="273834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BF4470-470D-499A-B673-3367712274B6}" type="datetimeFigureOut">
              <a:rPr lang="en-ID" smtClean="0"/>
              <a:t>31/07/2025</a:t>
            </a:fld>
            <a:endParaRPr lang="en-ID"/>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449688-3CE0-440F-8650-8D868030C1F8}" type="slidenum">
              <a:rPr lang="en-ID" smtClean="0"/>
              <a:t>‹N°›</a:t>
            </a:fld>
            <a:endParaRPr lang="en-ID"/>
          </a:p>
        </p:txBody>
      </p:sp>
    </p:spTree>
    <p:extLst>
      <p:ext uri="{BB962C8B-B14F-4D97-AF65-F5344CB8AC3E}">
        <p14:creationId xmlns:p14="http://schemas.microsoft.com/office/powerpoint/2010/main" val="551184196"/>
      </p:ext>
    </p:extLst>
  </p:cSld>
  <p:clrMap bg1="lt1" tx1="dk1" bg2="lt2" tx2="dk2" accent1="accent1" accent2="accent2" accent3="accent3" accent4="accent4" accent5="accent5" accent6="accent6" hlink="hlink" folHlink="folHlink"/>
  <p:notesStyle>
    <a:lvl1pPr marL="0" algn="l" defTabSz="402245" rtl="0" eaLnBrk="1" latinLnBrk="0" hangingPunct="1">
      <a:defRPr sz="528" kern="1200">
        <a:solidFill>
          <a:schemeClr val="tx1"/>
        </a:solidFill>
        <a:latin typeface="+mn-lt"/>
        <a:ea typeface="+mn-ea"/>
        <a:cs typeface="+mn-cs"/>
      </a:defRPr>
    </a:lvl1pPr>
    <a:lvl2pPr marL="201122" algn="l" defTabSz="402245" rtl="0" eaLnBrk="1" latinLnBrk="0" hangingPunct="1">
      <a:defRPr sz="528" kern="1200">
        <a:solidFill>
          <a:schemeClr val="tx1"/>
        </a:solidFill>
        <a:latin typeface="+mn-lt"/>
        <a:ea typeface="+mn-ea"/>
        <a:cs typeface="+mn-cs"/>
      </a:defRPr>
    </a:lvl2pPr>
    <a:lvl3pPr marL="402245" algn="l" defTabSz="402245" rtl="0" eaLnBrk="1" latinLnBrk="0" hangingPunct="1">
      <a:defRPr sz="528" kern="1200">
        <a:solidFill>
          <a:schemeClr val="tx1"/>
        </a:solidFill>
        <a:latin typeface="+mn-lt"/>
        <a:ea typeface="+mn-ea"/>
        <a:cs typeface="+mn-cs"/>
      </a:defRPr>
    </a:lvl3pPr>
    <a:lvl4pPr marL="603366" algn="l" defTabSz="402245" rtl="0" eaLnBrk="1" latinLnBrk="0" hangingPunct="1">
      <a:defRPr sz="528" kern="1200">
        <a:solidFill>
          <a:schemeClr val="tx1"/>
        </a:solidFill>
        <a:latin typeface="+mn-lt"/>
        <a:ea typeface="+mn-ea"/>
        <a:cs typeface="+mn-cs"/>
      </a:defRPr>
    </a:lvl4pPr>
    <a:lvl5pPr marL="804488" algn="l" defTabSz="402245" rtl="0" eaLnBrk="1" latinLnBrk="0" hangingPunct="1">
      <a:defRPr sz="528" kern="1200">
        <a:solidFill>
          <a:schemeClr val="tx1"/>
        </a:solidFill>
        <a:latin typeface="+mn-lt"/>
        <a:ea typeface="+mn-ea"/>
        <a:cs typeface="+mn-cs"/>
      </a:defRPr>
    </a:lvl5pPr>
    <a:lvl6pPr marL="1005610" algn="l" defTabSz="402245" rtl="0" eaLnBrk="1" latinLnBrk="0" hangingPunct="1">
      <a:defRPr sz="528" kern="1200">
        <a:solidFill>
          <a:schemeClr val="tx1"/>
        </a:solidFill>
        <a:latin typeface="+mn-lt"/>
        <a:ea typeface="+mn-ea"/>
        <a:cs typeface="+mn-cs"/>
      </a:defRPr>
    </a:lvl6pPr>
    <a:lvl7pPr marL="1206733" algn="l" defTabSz="402245" rtl="0" eaLnBrk="1" latinLnBrk="0" hangingPunct="1">
      <a:defRPr sz="528" kern="1200">
        <a:solidFill>
          <a:schemeClr val="tx1"/>
        </a:solidFill>
        <a:latin typeface="+mn-lt"/>
        <a:ea typeface="+mn-ea"/>
        <a:cs typeface="+mn-cs"/>
      </a:defRPr>
    </a:lvl7pPr>
    <a:lvl8pPr marL="1407854" algn="l" defTabSz="402245" rtl="0" eaLnBrk="1" latinLnBrk="0" hangingPunct="1">
      <a:defRPr sz="528" kern="1200">
        <a:solidFill>
          <a:schemeClr val="tx1"/>
        </a:solidFill>
        <a:latin typeface="+mn-lt"/>
        <a:ea typeface="+mn-ea"/>
        <a:cs typeface="+mn-cs"/>
      </a:defRPr>
    </a:lvl8pPr>
    <a:lvl9pPr marL="1608977" algn="l" defTabSz="402245" rtl="0" eaLnBrk="1" latinLnBrk="0" hangingPunct="1">
      <a:defRPr sz="52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60613" y="1143000"/>
            <a:ext cx="2136775" cy="3086100"/>
          </a:xfrm>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EF449688-3CE0-440F-8650-8D868030C1F8}" type="slidenum">
              <a:rPr lang="en-ID" smtClean="0"/>
              <a:t>1</a:t>
            </a:fld>
            <a:endParaRPr lang="en-ID"/>
          </a:p>
        </p:txBody>
      </p:sp>
    </p:spTree>
    <p:extLst>
      <p:ext uri="{BB962C8B-B14F-4D97-AF65-F5344CB8AC3E}">
        <p14:creationId xmlns:p14="http://schemas.microsoft.com/office/powerpoint/2010/main" val="2265771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60613" y="1143000"/>
            <a:ext cx="2136775" cy="3086100"/>
          </a:xfrm>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EF449688-3CE0-440F-8650-8D868030C1F8}" type="slidenum">
              <a:rPr lang="en-ID" smtClean="0"/>
              <a:t>4</a:t>
            </a:fld>
            <a:endParaRPr lang="en-ID"/>
          </a:p>
        </p:txBody>
      </p:sp>
    </p:spTree>
    <p:extLst>
      <p:ext uri="{BB962C8B-B14F-4D97-AF65-F5344CB8AC3E}">
        <p14:creationId xmlns:p14="http://schemas.microsoft.com/office/powerpoint/2010/main" val="1133844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A516E-C44A-9523-9A86-774C9E6ED0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0931E-6F9B-326F-F624-93866CCB1D81}"/>
              </a:ext>
            </a:extLst>
          </p:cNvPr>
          <p:cNvSpPr>
            <a:spLocks noGrp="1" noRot="1" noChangeAspect="1"/>
          </p:cNvSpPr>
          <p:nvPr>
            <p:ph type="sldImg"/>
          </p:nvPr>
        </p:nvSpPr>
        <p:spPr>
          <a:xfrm>
            <a:off x="2360613" y="1143000"/>
            <a:ext cx="2136775" cy="3086100"/>
          </a:xfrm>
        </p:spPr>
      </p:sp>
      <p:sp>
        <p:nvSpPr>
          <p:cNvPr id="3" name="Notes Placeholder 2">
            <a:extLst>
              <a:ext uri="{FF2B5EF4-FFF2-40B4-BE49-F238E27FC236}">
                <a16:creationId xmlns:a16="http://schemas.microsoft.com/office/drawing/2014/main" id="{45ED5704-0073-C716-1260-740834ECF577}"/>
              </a:ext>
            </a:extLst>
          </p:cNvPr>
          <p:cNvSpPr>
            <a:spLocks noGrp="1"/>
          </p:cNvSpPr>
          <p:nvPr>
            <p:ph type="body" idx="1"/>
          </p:nvPr>
        </p:nvSpPr>
        <p:spPr/>
        <p:txBody>
          <a:bodyPr/>
          <a:lstStyle/>
          <a:p>
            <a:endParaRPr lang="en-ID"/>
          </a:p>
        </p:txBody>
      </p:sp>
      <p:sp>
        <p:nvSpPr>
          <p:cNvPr id="4" name="Slide Number Placeholder 3">
            <a:extLst>
              <a:ext uri="{FF2B5EF4-FFF2-40B4-BE49-F238E27FC236}">
                <a16:creationId xmlns:a16="http://schemas.microsoft.com/office/drawing/2014/main" id="{0239560A-412B-10E0-5F98-274361B6C7E6}"/>
              </a:ext>
            </a:extLst>
          </p:cNvPr>
          <p:cNvSpPr>
            <a:spLocks noGrp="1"/>
          </p:cNvSpPr>
          <p:nvPr>
            <p:ph type="sldNum" sz="quarter" idx="5"/>
          </p:nvPr>
        </p:nvSpPr>
        <p:spPr/>
        <p:txBody>
          <a:bodyPr/>
          <a:lstStyle/>
          <a:p>
            <a:fld id="{EF449688-3CE0-440F-8650-8D868030C1F8}" type="slidenum">
              <a:rPr lang="en-ID" smtClean="0"/>
              <a:t>5</a:t>
            </a:fld>
            <a:endParaRPr lang="en-ID"/>
          </a:p>
        </p:txBody>
      </p:sp>
    </p:spTree>
    <p:extLst>
      <p:ext uri="{BB962C8B-B14F-4D97-AF65-F5344CB8AC3E}">
        <p14:creationId xmlns:p14="http://schemas.microsoft.com/office/powerpoint/2010/main" val="1625096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60613" y="1143000"/>
            <a:ext cx="2136775" cy="3086100"/>
          </a:xfrm>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EF449688-3CE0-440F-8650-8D868030C1F8}" type="slidenum">
              <a:rPr lang="en-ID" smtClean="0"/>
              <a:t>6</a:t>
            </a:fld>
            <a:endParaRPr lang="en-ID"/>
          </a:p>
        </p:txBody>
      </p:sp>
    </p:spTree>
    <p:extLst>
      <p:ext uri="{BB962C8B-B14F-4D97-AF65-F5344CB8AC3E}">
        <p14:creationId xmlns:p14="http://schemas.microsoft.com/office/powerpoint/2010/main" val="3012495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60613" y="1143000"/>
            <a:ext cx="2136775" cy="3086100"/>
          </a:xfrm>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EF449688-3CE0-440F-8650-8D868030C1F8}" type="slidenum">
              <a:rPr lang="en-ID" smtClean="0"/>
              <a:t>7</a:t>
            </a:fld>
            <a:endParaRPr lang="en-ID"/>
          </a:p>
        </p:txBody>
      </p:sp>
    </p:spTree>
    <p:extLst>
      <p:ext uri="{BB962C8B-B14F-4D97-AF65-F5344CB8AC3E}">
        <p14:creationId xmlns:p14="http://schemas.microsoft.com/office/powerpoint/2010/main" val="3065085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60613" y="1143000"/>
            <a:ext cx="2136775" cy="3086100"/>
          </a:xfrm>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EF449688-3CE0-440F-8650-8D868030C1F8}" type="slidenum">
              <a:rPr lang="en-ID" smtClean="0"/>
              <a:t>8</a:t>
            </a:fld>
            <a:endParaRPr lang="en-ID"/>
          </a:p>
        </p:txBody>
      </p:sp>
    </p:spTree>
    <p:extLst>
      <p:ext uri="{BB962C8B-B14F-4D97-AF65-F5344CB8AC3E}">
        <p14:creationId xmlns:p14="http://schemas.microsoft.com/office/powerpoint/2010/main" val="755435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70D67-A245-FD14-23F0-23FA9B0E05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6BBFE-B94F-54B4-2F87-2F4ABACD1946}"/>
              </a:ext>
            </a:extLst>
          </p:cNvPr>
          <p:cNvSpPr>
            <a:spLocks noGrp="1" noRot="1" noChangeAspect="1"/>
          </p:cNvSpPr>
          <p:nvPr>
            <p:ph type="sldImg"/>
          </p:nvPr>
        </p:nvSpPr>
        <p:spPr>
          <a:xfrm>
            <a:off x="2360613" y="1143000"/>
            <a:ext cx="2136775" cy="3086100"/>
          </a:xfrm>
        </p:spPr>
      </p:sp>
      <p:sp>
        <p:nvSpPr>
          <p:cNvPr id="3" name="Notes Placeholder 2">
            <a:extLst>
              <a:ext uri="{FF2B5EF4-FFF2-40B4-BE49-F238E27FC236}">
                <a16:creationId xmlns:a16="http://schemas.microsoft.com/office/drawing/2014/main" id="{34CB0121-0198-4108-D366-3943931289F2}"/>
              </a:ext>
            </a:extLst>
          </p:cNvPr>
          <p:cNvSpPr>
            <a:spLocks noGrp="1"/>
          </p:cNvSpPr>
          <p:nvPr>
            <p:ph type="body" idx="1"/>
          </p:nvPr>
        </p:nvSpPr>
        <p:spPr/>
        <p:txBody>
          <a:bodyPr/>
          <a:lstStyle/>
          <a:p>
            <a:endParaRPr lang="en-ID"/>
          </a:p>
        </p:txBody>
      </p:sp>
      <p:sp>
        <p:nvSpPr>
          <p:cNvPr id="4" name="Slide Number Placeholder 3">
            <a:extLst>
              <a:ext uri="{FF2B5EF4-FFF2-40B4-BE49-F238E27FC236}">
                <a16:creationId xmlns:a16="http://schemas.microsoft.com/office/drawing/2014/main" id="{E791DC66-5847-B807-2ED1-2271CC9241C3}"/>
              </a:ext>
            </a:extLst>
          </p:cNvPr>
          <p:cNvSpPr>
            <a:spLocks noGrp="1"/>
          </p:cNvSpPr>
          <p:nvPr>
            <p:ph type="sldNum" sz="quarter" idx="5"/>
          </p:nvPr>
        </p:nvSpPr>
        <p:spPr/>
        <p:txBody>
          <a:bodyPr/>
          <a:lstStyle/>
          <a:p>
            <a:fld id="{EF449688-3CE0-440F-8650-8D868030C1F8}" type="slidenum">
              <a:rPr lang="en-ID" smtClean="0"/>
              <a:t>9</a:t>
            </a:fld>
            <a:endParaRPr lang="en-ID"/>
          </a:p>
        </p:txBody>
      </p:sp>
    </p:spTree>
    <p:extLst>
      <p:ext uri="{BB962C8B-B14F-4D97-AF65-F5344CB8AC3E}">
        <p14:creationId xmlns:p14="http://schemas.microsoft.com/office/powerpoint/2010/main" val="192906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DC113-3945-6E11-1FC9-DE8AFBC6DA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94EF29-AA60-4895-1146-ED7C0C0A4272}"/>
              </a:ext>
            </a:extLst>
          </p:cNvPr>
          <p:cNvSpPr>
            <a:spLocks noGrp="1" noRot="1" noChangeAspect="1"/>
          </p:cNvSpPr>
          <p:nvPr>
            <p:ph type="sldImg"/>
          </p:nvPr>
        </p:nvSpPr>
        <p:spPr>
          <a:xfrm>
            <a:off x="2360613" y="1143000"/>
            <a:ext cx="2136775" cy="3086100"/>
          </a:xfrm>
        </p:spPr>
      </p:sp>
      <p:sp>
        <p:nvSpPr>
          <p:cNvPr id="3" name="Notes Placeholder 2">
            <a:extLst>
              <a:ext uri="{FF2B5EF4-FFF2-40B4-BE49-F238E27FC236}">
                <a16:creationId xmlns:a16="http://schemas.microsoft.com/office/drawing/2014/main" id="{264E39E7-14F4-C999-41FB-022FFD7FA0F7}"/>
              </a:ext>
            </a:extLst>
          </p:cNvPr>
          <p:cNvSpPr>
            <a:spLocks noGrp="1"/>
          </p:cNvSpPr>
          <p:nvPr>
            <p:ph type="body" idx="1"/>
          </p:nvPr>
        </p:nvSpPr>
        <p:spPr/>
        <p:txBody>
          <a:bodyPr/>
          <a:lstStyle/>
          <a:p>
            <a:endParaRPr lang="en-ID"/>
          </a:p>
        </p:txBody>
      </p:sp>
      <p:sp>
        <p:nvSpPr>
          <p:cNvPr id="4" name="Slide Number Placeholder 3">
            <a:extLst>
              <a:ext uri="{FF2B5EF4-FFF2-40B4-BE49-F238E27FC236}">
                <a16:creationId xmlns:a16="http://schemas.microsoft.com/office/drawing/2014/main" id="{56347FC6-3AF2-BA9B-14ED-DC5F0C156B9F}"/>
              </a:ext>
            </a:extLst>
          </p:cNvPr>
          <p:cNvSpPr>
            <a:spLocks noGrp="1"/>
          </p:cNvSpPr>
          <p:nvPr>
            <p:ph type="sldNum" sz="quarter" idx="5"/>
          </p:nvPr>
        </p:nvSpPr>
        <p:spPr/>
        <p:txBody>
          <a:bodyPr/>
          <a:lstStyle/>
          <a:p>
            <a:fld id="{EF449688-3CE0-440F-8650-8D868030C1F8}" type="slidenum">
              <a:rPr lang="en-ID" smtClean="0"/>
              <a:t>10</a:t>
            </a:fld>
            <a:endParaRPr lang="en-ID"/>
          </a:p>
        </p:txBody>
      </p:sp>
    </p:spTree>
    <p:extLst>
      <p:ext uri="{BB962C8B-B14F-4D97-AF65-F5344CB8AC3E}">
        <p14:creationId xmlns:p14="http://schemas.microsoft.com/office/powerpoint/2010/main" val="17975794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60613" y="1143000"/>
            <a:ext cx="2136775" cy="3086100"/>
          </a:xfrm>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EF449688-3CE0-440F-8650-8D868030C1F8}" type="slidenum">
              <a:rPr lang="en-ID" smtClean="0"/>
              <a:t>11</a:t>
            </a:fld>
            <a:endParaRPr lang="en-ID"/>
          </a:p>
        </p:txBody>
      </p:sp>
    </p:spTree>
    <p:extLst>
      <p:ext uri="{BB962C8B-B14F-4D97-AF65-F5344CB8AC3E}">
        <p14:creationId xmlns:p14="http://schemas.microsoft.com/office/powerpoint/2010/main" val="1057172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a:solidFill>
            <a:schemeClr val="bg1"/>
          </a:solidFill>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a:p>
        </p:txBody>
      </p:sp>
    </p:spTree>
    <p:extLst>
      <p:ext uri="{BB962C8B-B14F-4D97-AF65-F5344CB8AC3E}">
        <p14:creationId xmlns:p14="http://schemas.microsoft.com/office/powerpoint/2010/main" val="406101324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‹N°›</a:t>
            </a:fld>
            <a:endParaRPr lang="en-US"/>
          </a:p>
        </p:txBody>
      </p:sp>
    </p:spTree>
    <p:extLst>
      <p:ext uri="{BB962C8B-B14F-4D97-AF65-F5344CB8AC3E}">
        <p14:creationId xmlns:p14="http://schemas.microsoft.com/office/powerpoint/2010/main" val="383268796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a:p>
        </p:txBody>
      </p:sp>
    </p:spTree>
    <p:extLst>
      <p:ext uri="{BB962C8B-B14F-4D97-AF65-F5344CB8AC3E}">
        <p14:creationId xmlns:p14="http://schemas.microsoft.com/office/powerpoint/2010/main" val="207935194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46508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2">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78DD84-0EDB-4D44-A446-CC858278C766}"/>
              </a:ext>
            </a:extLst>
          </p:cNvPr>
          <p:cNvSpPr/>
          <p:nvPr userDrawn="1"/>
        </p:nvSpPr>
        <p:spPr>
          <a:xfrm>
            <a:off x="1092994" y="3292829"/>
            <a:ext cx="2336006" cy="333868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sz="701"/>
          </a:p>
        </p:txBody>
      </p:sp>
      <p:sp>
        <p:nvSpPr>
          <p:cNvPr id="7" name="Picture Placeholder 2">
            <a:extLst>
              <a:ext uri="{FF2B5EF4-FFF2-40B4-BE49-F238E27FC236}">
                <a16:creationId xmlns:a16="http://schemas.microsoft.com/office/drawing/2014/main" id="{4EA1AA8D-09A3-409B-8253-7D83FE59A3F4}"/>
              </a:ext>
            </a:extLst>
          </p:cNvPr>
          <p:cNvSpPr>
            <a:spLocks noGrp="1"/>
          </p:cNvSpPr>
          <p:nvPr>
            <p:ph type="pic" sz="quarter" idx="11"/>
          </p:nvPr>
        </p:nvSpPr>
        <p:spPr>
          <a:xfrm>
            <a:off x="1092994" y="3283656"/>
            <a:ext cx="2336006" cy="3338689"/>
          </a:xfrm>
          <a:custGeom>
            <a:avLst/>
            <a:gdLst>
              <a:gd name="connsiteX0" fmla="*/ 0 w 4152900"/>
              <a:gd name="connsiteY0" fmla="*/ 0 h 2311400"/>
              <a:gd name="connsiteX1" fmla="*/ 4152900 w 4152900"/>
              <a:gd name="connsiteY1" fmla="*/ 0 h 2311400"/>
              <a:gd name="connsiteX2" fmla="*/ 4152900 w 4152900"/>
              <a:gd name="connsiteY2" fmla="*/ 2311400 h 2311400"/>
              <a:gd name="connsiteX3" fmla="*/ 0 w 4152900"/>
              <a:gd name="connsiteY3" fmla="*/ 2311400 h 2311400"/>
            </a:gdLst>
            <a:ahLst/>
            <a:cxnLst>
              <a:cxn ang="0">
                <a:pos x="connsiteX0" y="connsiteY0"/>
              </a:cxn>
              <a:cxn ang="0">
                <a:pos x="connsiteX1" y="connsiteY1"/>
              </a:cxn>
              <a:cxn ang="0">
                <a:pos x="connsiteX2" y="connsiteY2"/>
              </a:cxn>
              <a:cxn ang="0">
                <a:pos x="connsiteX3" y="connsiteY3"/>
              </a:cxn>
            </a:cxnLst>
            <a:rect l="l" t="t" r="r" b="b"/>
            <a:pathLst>
              <a:path w="4152900" h="2311400">
                <a:moveTo>
                  <a:pt x="0" y="0"/>
                </a:moveTo>
                <a:lnTo>
                  <a:pt x="4152900" y="0"/>
                </a:lnTo>
                <a:lnTo>
                  <a:pt x="4152900" y="2311400"/>
                </a:lnTo>
                <a:lnTo>
                  <a:pt x="0" y="2311400"/>
                </a:lnTo>
                <a:close/>
              </a:path>
            </a:pathLst>
          </a:custGeom>
        </p:spPr>
      </p:sp>
    </p:spTree>
    <p:extLst>
      <p:ext uri="{BB962C8B-B14F-4D97-AF65-F5344CB8AC3E}">
        <p14:creationId xmlns:p14="http://schemas.microsoft.com/office/powerpoint/2010/main" val="3025310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8D28E3-1AB8-83D0-D95E-13C6FD66BFF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92C7F01-DECC-62A2-ADFE-E071D185E2C7}"/>
              </a:ext>
            </a:extLst>
          </p:cNvPr>
          <p:cNvSpPr>
            <a:spLocks noGrp="1"/>
          </p:cNvSpPr>
          <p:nvPr>
            <p:ph type="dt" sz="half" idx="10"/>
          </p:nvPr>
        </p:nvSpPr>
        <p:spPr>
          <a:xfrm>
            <a:off x="471488" y="9181397"/>
            <a:ext cx="1543050" cy="527403"/>
          </a:xfrm>
          <a:prstGeom prst="rect">
            <a:avLst/>
          </a:prstGeom>
        </p:spPr>
        <p:txBody>
          <a:bodyPr/>
          <a:lstStyle/>
          <a:p>
            <a:endParaRPr lang="en-US" dirty="0"/>
          </a:p>
        </p:txBody>
      </p:sp>
      <p:sp>
        <p:nvSpPr>
          <p:cNvPr id="4" name="Espace réservé du pied de page 3">
            <a:extLst>
              <a:ext uri="{FF2B5EF4-FFF2-40B4-BE49-F238E27FC236}">
                <a16:creationId xmlns:a16="http://schemas.microsoft.com/office/drawing/2014/main" id="{14EDD660-C4B9-1947-6362-F69329913FA3}"/>
              </a:ext>
            </a:extLst>
          </p:cNvPr>
          <p:cNvSpPr>
            <a:spLocks noGrp="1"/>
          </p:cNvSpPr>
          <p:nvPr>
            <p:ph type="ftr" sz="quarter" idx="11"/>
          </p:nvPr>
        </p:nvSpPr>
        <p:spPr/>
        <p:txBody>
          <a:bodyPr/>
          <a:lstStyle/>
          <a:p>
            <a:endParaRPr lang="en-US"/>
          </a:p>
        </p:txBody>
      </p:sp>
      <p:sp>
        <p:nvSpPr>
          <p:cNvPr id="5" name="Espace réservé du numéro de diapositive 4">
            <a:extLst>
              <a:ext uri="{FF2B5EF4-FFF2-40B4-BE49-F238E27FC236}">
                <a16:creationId xmlns:a16="http://schemas.microsoft.com/office/drawing/2014/main" id="{F73B0021-662D-FFEB-F6B1-3C50CB5D3A3B}"/>
              </a:ext>
            </a:extLst>
          </p:cNvPr>
          <p:cNvSpPr>
            <a:spLocks noGrp="1"/>
          </p:cNvSpPr>
          <p:nvPr>
            <p:ph type="sldNum" sz="quarter" idx="12"/>
          </p:nvPr>
        </p:nvSpPr>
        <p:spPr/>
        <p:txBody>
          <a:bodyPr/>
          <a:lstStyle/>
          <a:p>
            <a:fld id="{48F63A3B-78C7-47BE-AE5E-E10140E04643}" type="slidenum">
              <a:rPr lang="en-US" smtClean="0"/>
              <a:t>‹N°›</a:t>
            </a:fld>
            <a:endParaRPr lang="en-US"/>
          </a:p>
        </p:txBody>
      </p:sp>
    </p:spTree>
    <p:extLst>
      <p:ext uri="{BB962C8B-B14F-4D97-AF65-F5344CB8AC3E}">
        <p14:creationId xmlns:p14="http://schemas.microsoft.com/office/powerpoint/2010/main" val="25736229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2E3A68-43C4-9345-3B5D-044F8567F64A}"/>
              </a:ext>
            </a:extLst>
          </p:cNvPr>
          <p:cNvSpPr>
            <a:spLocks noGrp="1"/>
          </p:cNvSpPr>
          <p:nvPr>
            <p:ph type="title"/>
          </p:nvPr>
        </p:nvSpPr>
        <p:spPr/>
        <p:txBody>
          <a:bodyPr/>
          <a:lstStyle/>
          <a:p>
            <a:r>
              <a:rPr lang="fr-FR"/>
              <a:t>Modifiez le style du titre</a:t>
            </a:r>
          </a:p>
        </p:txBody>
      </p:sp>
      <p:sp>
        <p:nvSpPr>
          <p:cNvPr id="4" name="Espace réservé du pied de page 3">
            <a:extLst>
              <a:ext uri="{FF2B5EF4-FFF2-40B4-BE49-F238E27FC236}">
                <a16:creationId xmlns:a16="http://schemas.microsoft.com/office/drawing/2014/main" id="{59D25679-4B1B-C8AE-004A-18CD3B6DBA5A}"/>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16363C72-4F96-6CD1-8949-E43099A6EBEB}"/>
              </a:ext>
            </a:extLst>
          </p:cNvPr>
          <p:cNvSpPr>
            <a:spLocks noGrp="1"/>
          </p:cNvSpPr>
          <p:nvPr>
            <p:ph type="sldNum" sz="quarter" idx="12"/>
          </p:nvPr>
        </p:nvSpPr>
        <p:spPr/>
        <p:txBody>
          <a:bodyPr/>
          <a:lstStyle/>
          <a:p>
            <a:fld id="{0FF7C2E5-4B10-44DB-8C82-083B966EE2EE}" type="slidenum">
              <a:rPr lang="fr-FR" smtClean="0"/>
              <a:t>‹N°›</a:t>
            </a:fld>
            <a:endParaRPr lang="fr-FR"/>
          </a:p>
        </p:txBody>
      </p:sp>
    </p:spTree>
    <p:extLst>
      <p:ext uri="{BB962C8B-B14F-4D97-AF65-F5344CB8AC3E}">
        <p14:creationId xmlns:p14="http://schemas.microsoft.com/office/powerpoint/2010/main" val="113315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a:p>
        </p:txBody>
      </p:sp>
    </p:spTree>
    <p:extLst>
      <p:ext uri="{BB962C8B-B14F-4D97-AF65-F5344CB8AC3E}">
        <p14:creationId xmlns:p14="http://schemas.microsoft.com/office/powerpoint/2010/main" val="220355165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pen Gold">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a:p>
        </p:txBody>
      </p:sp>
    </p:spTree>
    <p:extLst>
      <p:ext uri="{BB962C8B-B14F-4D97-AF65-F5344CB8AC3E}">
        <p14:creationId xmlns:p14="http://schemas.microsoft.com/office/powerpoint/2010/main" val="1312530065"/>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‹N°›</a:t>
            </a:fld>
            <a:endParaRPr lang="en-US"/>
          </a:p>
        </p:txBody>
      </p:sp>
    </p:spTree>
    <p:extLst>
      <p:ext uri="{BB962C8B-B14F-4D97-AF65-F5344CB8AC3E}">
        <p14:creationId xmlns:p14="http://schemas.microsoft.com/office/powerpoint/2010/main" val="45997466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‹N°›</a:t>
            </a:fld>
            <a:endParaRPr lang="en-US"/>
          </a:p>
        </p:txBody>
      </p:sp>
    </p:spTree>
    <p:extLst>
      <p:ext uri="{BB962C8B-B14F-4D97-AF65-F5344CB8AC3E}">
        <p14:creationId xmlns:p14="http://schemas.microsoft.com/office/powerpoint/2010/main" val="294506651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‹N°›</a:t>
            </a:fld>
            <a:endParaRPr lang="en-US"/>
          </a:p>
        </p:txBody>
      </p:sp>
    </p:spTree>
    <p:extLst>
      <p:ext uri="{BB962C8B-B14F-4D97-AF65-F5344CB8AC3E}">
        <p14:creationId xmlns:p14="http://schemas.microsoft.com/office/powerpoint/2010/main" val="309391155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9" name="Espace réservé du pied de page 8">
            <a:extLst>
              <a:ext uri="{FF2B5EF4-FFF2-40B4-BE49-F238E27FC236}">
                <a16:creationId xmlns:a16="http://schemas.microsoft.com/office/drawing/2014/main" id="{8EEE4E51-7C66-64AF-2DD7-4FF6F643B2FF}"/>
              </a:ext>
            </a:extLst>
          </p:cNvPr>
          <p:cNvSpPr>
            <a:spLocks noGrp="1"/>
          </p:cNvSpPr>
          <p:nvPr>
            <p:ph type="ftr" sz="quarter" idx="11"/>
          </p:nvPr>
        </p:nvSpPr>
        <p:spPr/>
        <p:txBody>
          <a:bodyPr/>
          <a:lstStyle/>
          <a:p>
            <a:endParaRPr lang="en-US"/>
          </a:p>
        </p:txBody>
      </p:sp>
      <p:sp>
        <p:nvSpPr>
          <p:cNvPr id="10" name="Espace réservé du numéro de diapositive 9">
            <a:extLst>
              <a:ext uri="{FF2B5EF4-FFF2-40B4-BE49-F238E27FC236}">
                <a16:creationId xmlns:a16="http://schemas.microsoft.com/office/drawing/2014/main" id="{FB85FB78-5657-AA10-655D-5A472A33780F}"/>
              </a:ext>
            </a:extLst>
          </p:cNvPr>
          <p:cNvSpPr>
            <a:spLocks noGrp="1"/>
          </p:cNvSpPr>
          <p:nvPr>
            <p:ph type="sldNum" sz="quarter" idx="12"/>
          </p:nvPr>
        </p:nvSpPr>
        <p:spPr/>
        <p:txBody>
          <a:bodyPr/>
          <a:lstStyle/>
          <a:p>
            <a:fld id="{48F63A3B-78C7-47BE-AE5E-E10140E04643}" type="slidenum">
              <a:rPr lang="en-US" smtClean="0"/>
              <a:t>‹N°›</a:t>
            </a:fld>
            <a:endParaRPr lang="en-US"/>
          </a:p>
        </p:txBody>
      </p:sp>
      <p:sp>
        <p:nvSpPr>
          <p:cNvPr id="11" name="Titre 10">
            <a:extLst>
              <a:ext uri="{FF2B5EF4-FFF2-40B4-BE49-F238E27FC236}">
                <a16:creationId xmlns:a16="http://schemas.microsoft.com/office/drawing/2014/main" id="{05ED7EF6-2A4D-7AF9-FC7E-F4C01E235973}"/>
              </a:ext>
            </a:extLst>
          </p:cNvPr>
          <p:cNvSpPr>
            <a:spLocks noGrp="1"/>
          </p:cNvSpPr>
          <p:nvPr>
            <p:ph type="title"/>
          </p:nvPr>
        </p:nvSpPr>
        <p:spPr/>
        <p:txBody>
          <a:bodyPr/>
          <a:lstStyle/>
          <a:p>
            <a:r>
              <a:rPr lang="fr-FR"/>
              <a:t>Modifiez le style du titre</a:t>
            </a:r>
            <a:endParaRPr lang="fr-CH"/>
          </a:p>
        </p:txBody>
      </p:sp>
    </p:spTree>
    <p:extLst>
      <p:ext uri="{BB962C8B-B14F-4D97-AF65-F5344CB8AC3E}">
        <p14:creationId xmlns:p14="http://schemas.microsoft.com/office/powerpoint/2010/main" val="201372905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‹N°›</a:t>
            </a:fld>
            <a:endParaRPr lang="en-US"/>
          </a:p>
        </p:txBody>
      </p:sp>
    </p:spTree>
    <p:extLst>
      <p:ext uri="{BB962C8B-B14F-4D97-AF65-F5344CB8AC3E}">
        <p14:creationId xmlns:p14="http://schemas.microsoft.com/office/powerpoint/2010/main" val="217801923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a:p>
        </p:txBody>
      </p:sp>
    </p:spTree>
    <p:extLst>
      <p:ext uri="{BB962C8B-B14F-4D97-AF65-F5344CB8AC3E}">
        <p14:creationId xmlns:p14="http://schemas.microsoft.com/office/powerpoint/2010/main" val="299224657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 Target="../slides/slide3.xml"/><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Image 12" descr="Une image contenant capture d’écran, bleu, Bleu Majorelle, Bleu électrique&#10;&#10;Description générée automatiquement">
            <a:extLst>
              <a:ext uri="{FF2B5EF4-FFF2-40B4-BE49-F238E27FC236}">
                <a16:creationId xmlns:a16="http://schemas.microsoft.com/office/drawing/2014/main" id="{7EE0166C-76DD-9451-0E4C-6AE70AA3288C}"/>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0"/>
            <a:ext cx="6858000" cy="9918596"/>
          </a:xfrm>
          <a:prstGeom prst="rect">
            <a:avLst/>
          </a:prstGeom>
        </p:spPr>
      </p:pic>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smtClean="0"/>
              <a:t>‹N°›</a:t>
            </a:fld>
            <a:endParaRPr lang="en-US"/>
          </a:p>
        </p:txBody>
      </p:sp>
      <p:sp>
        <p:nvSpPr>
          <p:cNvPr id="8" name="Graphic 8204">
            <a:extLst>
              <a:ext uri="{FF2B5EF4-FFF2-40B4-BE49-F238E27FC236}">
                <a16:creationId xmlns:a16="http://schemas.microsoft.com/office/drawing/2014/main" id="{04648BD1-9CB2-6017-7606-5745EA63420D}"/>
              </a:ext>
            </a:extLst>
          </p:cNvPr>
          <p:cNvSpPr/>
          <p:nvPr userDrawn="1"/>
        </p:nvSpPr>
        <p:spPr>
          <a:xfrm>
            <a:off x="-191204" y="145071"/>
            <a:ext cx="7233843" cy="16760565"/>
          </a:xfrm>
          <a:custGeom>
            <a:avLst/>
            <a:gdLst>
              <a:gd name="connsiteX0" fmla="*/ 0 w 12860165"/>
              <a:gd name="connsiteY0" fmla="*/ 970561 h 7548671"/>
              <a:gd name="connsiteX1" fmla="*/ 342848 w 12860165"/>
              <a:gd name="connsiteY1" fmla="*/ 1168570 h 7548671"/>
              <a:gd name="connsiteX2" fmla="*/ 342848 w 12860165"/>
              <a:gd name="connsiteY2" fmla="*/ 1831651 h 7548671"/>
              <a:gd name="connsiteX3" fmla="*/ 3509079 w 12860165"/>
              <a:gd name="connsiteY3" fmla="*/ 3659692 h 7548671"/>
              <a:gd name="connsiteX4" fmla="*/ 3314437 w 12860165"/>
              <a:gd name="connsiteY4" fmla="*/ 3772050 h 7548671"/>
              <a:gd name="connsiteX5" fmla="*/ 1682722 w 12860165"/>
              <a:gd name="connsiteY5" fmla="*/ 2829880 h 7548671"/>
              <a:gd name="connsiteX6" fmla="*/ 1681278 w 12860165"/>
              <a:gd name="connsiteY6" fmla="*/ 2828917 h 7548671"/>
              <a:gd name="connsiteX7" fmla="*/ 493942 w 12860165"/>
              <a:gd name="connsiteY7" fmla="*/ 2828917 h 7548671"/>
              <a:gd name="connsiteX8" fmla="*/ 0 w 12860165"/>
              <a:gd name="connsiteY8" fmla="*/ 2543812 h 7548671"/>
              <a:gd name="connsiteX9" fmla="*/ 0 w 12860165"/>
              <a:gd name="connsiteY9" fmla="*/ 2559451 h 7548671"/>
              <a:gd name="connsiteX10" fmla="*/ 488649 w 12860165"/>
              <a:gd name="connsiteY10" fmla="*/ 2841669 h 7548671"/>
              <a:gd name="connsiteX11" fmla="*/ 490092 w 12860165"/>
              <a:gd name="connsiteY11" fmla="*/ 2842631 h 7548671"/>
              <a:gd name="connsiteX12" fmla="*/ 1677429 w 12860165"/>
              <a:gd name="connsiteY12" fmla="*/ 2842631 h 7548671"/>
              <a:gd name="connsiteX13" fmla="*/ 3300723 w 12860165"/>
              <a:gd name="connsiteY13" fmla="*/ 3779990 h 7548671"/>
              <a:gd name="connsiteX14" fmla="*/ 3129420 w 12860165"/>
              <a:gd name="connsiteY14" fmla="*/ 3878874 h 7548671"/>
              <a:gd name="connsiteX15" fmla="*/ 1585281 w 12860165"/>
              <a:gd name="connsiteY15" fmla="*/ 2987469 h 7548671"/>
              <a:gd name="connsiteX16" fmla="*/ 1583837 w 12860165"/>
              <a:gd name="connsiteY16" fmla="*/ 2986507 h 7548671"/>
              <a:gd name="connsiteX17" fmla="*/ 221347 w 12860165"/>
              <a:gd name="connsiteY17" fmla="*/ 2986507 h 7548671"/>
              <a:gd name="connsiteX18" fmla="*/ 0 w 12860165"/>
              <a:gd name="connsiteY18" fmla="*/ 2858510 h 7548671"/>
              <a:gd name="connsiteX19" fmla="*/ 0 w 12860165"/>
              <a:gd name="connsiteY19" fmla="*/ 2874149 h 7548671"/>
              <a:gd name="connsiteX20" fmla="*/ 216054 w 12860165"/>
              <a:gd name="connsiteY20" fmla="*/ 2998777 h 7548671"/>
              <a:gd name="connsiteX21" fmla="*/ 217498 w 12860165"/>
              <a:gd name="connsiteY21" fmla="*/ 2999740 h 7548671"/>
              <a:gd name="connsiteX22" fmla="*/ 1579988 w 12860165"/>
              <a:gd name="connsiteY22" fmla="*/ 2999740 h 7548671"/>
              <a:gd name="connsiteX23" fmla="*/ 1808553 w 12860165"/>
              <a:gd name="connsiteY23" fmla="*/ 3131586 h 7548671"/>
              <a:gd name="connsiteX24" fmla="*/ 0 w 12860165"/>
              <a:gd name="connsiteY24" fmla="*/ 3131586 h 7548671"/>
              <a:gd name="connsiteX25" fmla="*/ 0 w 12860165"/>
              <a:gd name="connsiteY25" fmla="*/ 3145059 h 7548671"/>
              <a:gd name="connsiteX26" fmla="*/ 1831891 w 12860165"/>
              <a:gd name="connsiteY26" fmla="*/ 3145059 h 7548671"/>
              <a:gd name="connsiteX27" fmla="*/ 2407875 w 12860165"/>
              <a:gd name="connsiteY27" fmla="*/ 3477562 h 7548671"/>
              <a:gd name="connsiteX28" fmla="*/ 2181475 w 12860165"/>
              <a:gd name="connsiteY28" fmla="*/ 3608205 h 7548671"/>
              <a:gd name="connsiteX29" fmla="*/ 1779922 w 12860165"/>
              <a:gd name="connsiteY29" fmla="*/ 3608205 h 7548671"/>
              <a:gd name="connsiteX30" fmla="*/ 1404113 w 12860165"/>
              <a:gd name="connsiteY30" fmla="*/ 3825222 h 7548671"/>
              <a:gd name="connsiteX31" fmla="*/ 1326400 w 12860165"/>
              <a:gd name="connsiteY31" fmla="*/ 3828830 h 7548671"/>
              <a:gd name="connsiteX32" fmla="*/ 1326400 w 12860165"/>
              <a:gd name="connsiteY32" fmla="*/ 3877912 h 7548671"/>
              <a:gd name="connsiteX33" fmla="*/ 1411571 w 12860165"/>
              <a:gd name="connsiteY33" fmla="*/ 3877912 h 7548671"/>
              <a:gd name="connsiteX34" fmla="*/ 1417586 w 12860165"/>
              <a:gd name="connsiteY34" fmla="*/ 3832921 h 7548671"/>
              <a:gd name="connsiteX35" fmla="*/ 1783531 w 12860165"/>
              <a:gd name="connsiteY35" fmla="*/ 3621678 h 7548671"/>
              <a:gd name="connsiteX36" fmla="*/ 2157897 w 12860165"/>
              <a:gd name="connsiteY36" fmla="*/ 3621678 h 7548671"/>
              <a:gd name="connsiteX37" fmla="*/ 1283093 w 12860165"/>
              <a:gd name="connsiteY37" fmla="*/ 4126928 h 7548671"/>
              <a:gd name="connsiteX38" fmla="*/ 474213 w 12860165"/>
              <a:gd name="connsiteY38" fmla="*/ 4126928 h 7548671"/>
              <a:gd name="connsiteX39" fmla="*/ 23097 w 12860165"/>
              <a:gd name="connsiteY39" fmla="*/ 3866363 h 7548671"/>
              <a:gd name="connsiteX40" fmla="*/ 17082 w 12860165"/>
              <a:gd name="connsiteY40" fmla="*/ 3821613 h 7548671"/>
              <a:gd name="connsiteX41" fmla="*/ 241 w 12860165"/>
              <a:gd name="connsiteY41" fmla="*/ 3814876 h 7548671"/>
              <a:gd name="connsiteX42" fmla="*/ 241 w 12860165"/>
              <a:gd name="connsiteY42" fmla="*/ 3876949 h 7548671"/>
              <a:gd name="connsiteX43" fmla="*/ 9864 w 12860165"/>
              <a:gd name="connsiteY43" fmla="*/ 3874303 h 7548671"/>
              <a:gd name="connsiteX44" fmla="*/ 469401 w 12860165"/>
              <a:gd name="connsiteY44" fmla="*/ 4139680 h 7548671"/>
              <a:gd name="connsiteX45" fmla="*/ 471085 w 12860165"/>
              <a:gd name="connsiteY45" fmla="*/ 4140642 h 7548671"/>
              <a:gd name="connsiteX46" fmla="*/ 1287424 w 12860165"/>
              <a:gd name="connsiteY46" fmla="*/ 4140642 h 7548671"/>
              <a:gd name="connsiteX47" fmla="*/ 2421830 w 12860165"/>
              <a:gd name="connsiteY47" fmla="*/ 3485742 h 7548671"/>
              <a:gd name="connsiteX48" fmla="*/ 2903982 w 12860165"/>
              <a:gd name="connsiteY48" fmla="*/ 3764111 h 7548671"/>
              <a:gd name="connsiteX49" fmla="*/ 2637884 w 12860165"/>
              <a:gd name="connsiteY49" fmla="*/ 3764111 h 7548671"/>
              <a:gd name="connsiteX50" fmla="*/ 2423514 w 12860165"/>
              <a:gd name="connsiteY50" fmla="*/ 3887776 h 7548671"/>
              <a:gd name="connsiteX51" fmla="*/ 2344839 w 12860165"/>
              <a:gd name="connsiteY51" fmla="*/ 3890904 h 7548671"/>
              <a:gd name="connsiteX52" fmla="*/ 2344839 w 12860165"/>
              <a:gd name="connsiteY52" fmla="*/ 3939986 h 7548671"/>
              <a:gd name="connsiteX53" fmla="*/ 2430010 w 12860165"/>
              <a:gd name="connsiteY53" fmla="*/ 3939986 h 7548671"/>
              <a:gd name="connsiteX54" fmla="*/ 2436747 w 12860165"/>
              <a:gd name="connsiteY54" fmla="*/ 3895716 h 7548671"/>
              <a:gd name="connsiteX55" fmla="*/ 2641252 w 12860165"/>
              <a:gd name="connsiteY55" fmla="*/ 3777584 h 7548671"/>
              <a:gd name="connsiteX56" fmla="*/ 2927079 w 12860165"/>
              <a:gd name="connsiteY56" fmla="*/ 3777584 h 7548671"/>
              <a:gd name="connsiteX57" fmla="*/ 3116187 w 12860165"/>
              <a:gd name="connsiteY57" fmla="*/ 3886814 h 7548671"/>
              <a:gd name="connsiteX58" fmla="*/ 2722574 w 12860165"/>
              <a:gd name="connsiteY58" fmla="*/ 4114176 h 7548671"/>
              <a:gd name="connsiteX59" fmla="*/ 2712468 w 12860165"/>
              <a:gd name="connsiteY59" fmla="*/ 4119951 h 7548671"/>
              <a:gd name="connsiteX60" fmla="*/ 2839021 w 12860165"/>
              <a:gd name="connsiteY60" fmla="*/ 4193091 h 7548671"/>
              <a:gd name="connsiteX61" fmla="*/ 2142499 w 12860165"/>
              <a:gd name="connsiteY61" fmla="*/ 4595126 h 7548671"/>
              <a:gd name="connsiteX62" fmla="*/ 1910084 w 12860165"/>
              <a:gd name="connsiteY62" fmla="*/ 4595126 h 7548671"/>
              <a:gd name="connsiteX63" fmla="*/ 1632678 w 12860165"/>
              <a:gd name="connsiteY63" fmla="*/ 4434890 h 7548671"/>
              <a:gd name="connsiteX64" fmla="*/ 1626663 w 12860165"/>
              <a:gd name="connsiteY64" fmla="*/ 4389898 h 7548671"/>
              <a:gd name="connsiteX65" fmla="*/ 1541492 w 12860165"/>
              <a:gd name="connsiteY65" fmla="*/ 4389898 h 7548671"/>
              <a:gd name="connsiteX66" fmla="*/ 1541492 w 12860165"/>
              <a:gd name="connsiteY66" fmla="*/ 4438980 h 7548671"/>
              <a:gd name="connsiteX67" fmla="*/ 1619205 w 12860165"/>
              <a:gd name="connsiteY67" fmla="*/ 4442589 h 7548671"/>
              <a:gd name="connsiteX68" fmla="*/ 1905032 w 12860165"/>
              <a:gd name="connsiteY68" fmla="*/ 4607637 h 7548671"/>
              <a:gd name="connsiteX69" fmla="*/ 1906716 w 12860165"/>
              <a:gd name="connsiteY69" fmla="*/ 4608599 h 7548671"/>
              <a:gd name="connsiteX70" fmla="*/ 2146348 w 12860165"/>
              <a:gd name="connsiteY70" fmla="*/ 4608599 h 7548671"/>
              <a:gd name="connsiteX71" fmla="*/ 2652320 w 12860165"/>
              <a:gd name="connsiteY71" fmla="*/ 4316517 h 7548671"/>
              <a:gd name="connsiteX72" fmla="*/ 2652320 w 12860165"/>
              <a:gd name="connsiteY72" fmla="*/ 4584058 h 7548671"/>
              <a:gd name="connsiteX73" fmla="*/ 2177385 w 12860165"/>
              <a:gd name="connsiteY73" fmla="*/ 4857374 h 7548671"/>
              <a:gd name="connsiteX74" fmla="*/ 2099673 w 12860165"/>
              <a:gd name="connsiteY74" fmla="*/ 4860984 h 7548671"/>
              <a:gd name="connsiteX75" fmla="*/ 2099673 w 12860165"/>
              <a:gd name="connsiteY75" fmla="*/ 4910065 h 7548671"/>
              <a:gd name="connsiteX76" fmla="*/ 2184844 w 12860165"/>
              <a:gd name="connsiteY76" fmla="*/ 4910065 h 7548671"/>
              <a:gd name="connsiteX77" fmla="*/ 2190858 w 12860165"/>
              <a:gd name="connsiteY77" fmla="*/ 4865314 h 7548671"/>
              <a:gd name="connsiteX78" fmla="*/ 2665312 w 12860165"/>
              <a:gd name="connsiteY78" fmla="*/ 4591276 h 7548671"/>
              <a:gd name="connsiteX79" fmla="*/ 2665312 w 12860165"/>
              <a:gd name="connsiteY79" fmla="*/ 4308096 h 7548671"/>
              <a:gd name="connsiteX80" fmla="*/ 2852014 w 12860165"/>
              <a:gd name="connsiteY80" fmla="*/ 4200309 h 7548671"/>
              <a:gd name="connsiteX81" fmla="*/ 3508838 w 12860165"/>
              <a:gd name="connsiteY81" fmla="*/ 4579487 h 7548671"/>
              <a:gd name="connsiteX82" fmla="*/ 3204004 w 12860165"/>
              <a:gd name="connsiteY82" fmla="*/ 4755362 h 7548671"/>
              <a:gd name="connsiteX83" fmla="*/ 2808947 w 12860165"/>
              <a:gd name="connsiteY83" fmla="*/ 4755362 h 7548671"/>
              <a:gd name="connsiteX84" fmla="*/ 2184122 w 12860165"/>
              <a:gd name="connsiteY84" fmla="*/ 5116014 h 7548671"/>
              <a:gd name="connsiteX85" fmla="*/ 1710150 w 12860165"/>
              <a:gd name="connsiteY85" fmla="*/ 5116014 h 7548671"/>
              <a:gd name="connsiteX86" fmla="*/ 1050919 w 12860165"/>
              <a:gd name="connsiteY86" fmla="*/ 4735393 h 7548671"/>
              <a:gd name="connsiteX87" fmla="*/ 1044904 w 12860165"/>
              <a:gd name="connsiteY87" fmla="*/ 4690402 h 7548671"/>
              <a:gd name="connsiteX88" fmla="*/ 959734 w 12860165"/>
              <a:gd name="connsiteY88" fmla="*/ 4690402 h 7548671"/>
              <a:gd name="connsiteX89" fmla="*/ 959734 w 12860165"/>
              <a:gd name="connsiteY89" fmla="*/ 4739483 h 7548671"/>
              <a:gd name="connsiteX90" fmla="*/ 1037446 w 12860165"/>
              <a:gd name="connsiteY90" fmla="*/ 4743092 h 7548671"/>
              <a:gd name="connsiteX91" fmla="*/ 1704856 w 12860165"/>
              <a:gd name="connsiteY91" fmla="*/ 5128525 h 7548671"/>
              <a:gd name="connsiteX92" fmla="*/ 1706541 w 12860165"/>
              <a:gd name="connsiteY92" fmla="*/ 5129488 h 7548671"/>
              <a:gd name="connsiteX93" fmla="*/ 2187731 w 12860165"/>
              <a:gd name="connsiteY93" fmla="*/ 5129488 h 7548671"/>
              <a:gd name="connsiteX94" fmla="*/ 2812556 w 12860165"/>
              <a:gd name="connsiteY94" fmla="*/ 4768836 h 7548671"/>
              <a:gd name="connsiteX95" fmla="*/ 3180666 w 12860165"/>
              <a:gd name="connsiteY95" fmla="*/ 4768836 h 7548671"/>
              <a:gd name="connsiteX96" fmla="*/ 1349979 w 12860165"/>
              <a:gd name="connsiteY96" fmla="*/ 5825770 h 7548671"/>
              <a:gd name="connsiteX97" fmla="*/ 57021 w 12860165"/>
              <a:gd name="connsiteY97" fmla="*/ 5825770 h 7548671"/>
              <a:gd name="connsiteX98" fmla="*/ 0 w 12860165"/>
              <a:gd name="connsiteY98" fmla="*/ 5858972 h 7548671"/>
              <a:gd name="connsiteX99" fmla="*/ 0 w 12860165"/>
              <a:gd name="connsiteY99" fmla="*/ 5874611 h 7548671"/>
              <a:gd name="connsiteX100" fmla="*/ 60630 w 12860165"/>
              <a:gd name="connsiteY100" fmla="*/ 5839484 h 7548671"/>
              <a:gd name="connsiteX101" fmla="*/ 1353828 w 12860165"/>
              <a:gd name="connsiteY101" fmla="*/ 5839484 h 7548671"/>
              <a:gd name="connsiteX102" fmla="*/ 3522552 w 12860165"/>
              <a:gd name="connsiteY102" fmla="*/ 4587427 h 7548671"/>
              <a:gd name="connsiteX103" fmla="*/ 3768681 w 12860165"/>
              <a:gd name="connsiteY103" fmla="*/ 4729619 h 7548671"/>
              <a:gd name="connsiteX104" fmla="*/ 1579266 w 12860165"/>
              <a:gd name="connsiteY104" fmla="*/ 5993705 h 7548671"/>
              <a:gd name="connsiteX105" fmla="*/ 1575897 w 12860165"/>
              <a:gd name="connsiteY105" fmla="*/ 5995630 h 7548671"/>
              <a:gd name="connsiteX106" fmla="*/ 1575897 w 12860165"/>
              <a:gd name="connsiteY106" fmla="*/ 6751098 h 7548671"/>
              <a:gd name="connsiteX107" fmla="*/ 826685 w 12860165"/>
              <a:gd name="connsiteY107" fmla="*/ 7183689 h 7548671"/>
              <a:gd name="connsiteX108" fmla="*/ 748972 w 12860165"/>
              <a:gd name="connsiteY108" fmla="*/ 7187297 h 7548671"/>
              <a:gd name="connsiteX109" fmla="*/ 748972 w 12860165"/>
              <a:gd name="connsiteY109" fmla="*/ 7236379 h 7548671"/>
              <a:gd name="connsiteX110" fmla="*/ 834143 w 12860165"/>
              <a:gd name="connsiteY110" fmla="*/ 7236379 h 7548671"/>
              <a:gd name="connsiteX111" fmla="*/ 840158 w 12860165"/>
              <a:gd name="connsiteY111" fmla="*/ 7191629 h 7548671"/>
              <a:gd name="connsiteX112" fmla="*/ 1589371 w 12860165"/>
              <a:gd name="connsiteY112" fmla="*/ 6759038 h 7548671"/>
              <a:gd name="connsiteX113" fmla="*/ 1589371 w 12860165"/>
              <a:gd name="connsiteY113" fmla="*/ 6003570 h 7548671"/>
              <a:gd name="connsiteX114" fmla="*/ 3782154 w 12860165"/>
              <a:gd name="connsiteY114" fmla="*/ 4737558 h 7548671"/>
              <a:gd name="connsiteX115" fmla="*/ 4040553 w 12860165"/>
              <a:gd name="connsiteY115" fmla="*/ 4886727 h 7548671"/>
              <a:gd name="connsiteX116" fmla="*/ 2756257 w 12860165"/>
              <a:gd name="connsiteY116" fmla="*/ 5628241 h 7548671"/>
              <a:gd name="connsiteX117" fmla="*/ 2752888 w 12860165"/>
              <a:gd name="connsiteY117" fmla="*/ 5630166 h 7548671"/>
              <a:gd name="connsiteX118" fmla="*/ 2752888 w 12860165"/>
              <a:gd name="connsiteY118" fmla="*/ 6278570 h 7548671"/>
              <a:gd name="connsiteX119" fmla="*/ 4952890 w 12860165"/>
              <a:gd name="connsiteY119" fmla="*/ 7548672 h 7548671"/>
              <a:gd name="connsiteX120" fmla="*/ 5051293 w 12860165"/>
              <a:gd name="connsiteY120" fmla="*/ 7548672 h 7548671"/>
              <a:gd name="connsiteX121" fmla="*/ 5050571 w 12860165"/>
              <a:gd name="connsiteY121" fmla="*/ 7548190 h 7548671"/>
              <a:gd name="connsiteX122" fmla="*/ 4972859 w 12860165"/>
              <a:gd name="connsiteY122" fmla="*/ 7544581 h 7548671"/>
              <a:gd name="connsiteX123" fmla="*/ 3350767 w 12860165"/>
              <a:gd name="connsiteY123" fmla="*/ 6607945 h 7548671"/>
              <a:gd name="connsiteX124" fmla="*/ 3838453 w 12860165"/>
              <a:gd name="connsiteY124" fmla="*/ 6607945 h 7548671"/>
              <a:gd name="connsiteX125" fmla="*/ 4713257 w 12860165"/>
              <a:gd name="connsiteY125" fmla="*/ 7112954 h 7548671"/>
              <a:gd name="connsiteX126" fmla="*/ 4719272 w 12860165"/>
              <a:gd name="connsiteY126" fmla="*/ 7157705 h 7548671"/>
              <a:gd name="connsiteX127" fmla="*/ 4804442 w 12860165"/>
              <a:gd name="connsiteY127" fmla="*/ 7157705 h 7548671"/>
              <a:gd name="connsiteX128" fmla="*/ 4804442 w 12860165"/>
              <a:gd name="connsiteY128" fmla="*/ 7108623 h 7548671"/>
              <a:gd name="connsiteX129" fmla="*/ 4726730 w 12860165"/>
              <a:gd name="connsiteY129" fmla="*/ 7105014 h 7548671"/>
              <a:gd name="connsiteX130" fmla="*/ 3843746 w 12860165"/>
              <a:gd name="connsiteY130" fmla="*/ 6595193 h 7548671"/>
              <a:gd name="connsiteX131" fmla="*/ 3842303 w 12860165"/>
              <a:gd name="connsiteY131" fmla="*/ 6594231 h 7548671"/>
              <a:gd name="connsiteX132" fmla="*/ 3327670 w 12860165"/>
              <a:gd name="connsiteY132" fmla="*/ 6594231 h 7548671"/>
              <a:gd name="connsiteX133" fmla="*/ 2766843 w 12860165"/>
              <a:gd name="connsiteY133" fmla="*/ 6270390 h 7548671"/>
              <a:gd name="connsiteX134" fmla="*/ 2766843 w 12860165"/>
              <a:gd name="connsiteY134" fmla="*/ 5637625 h 7548671"/>
              <a:gd name="connsiteX135" fmla="*/ 3800920 w 12860165"/>
              <a:gd name="connsiteY135" fmla="*/ 5040708 h 7548671"/>
              <a:gd name="connsiteX136" fmla="*/ 3800920 w 12860165"/>
              <a:gd name="connsiteY136" fmla="*/ 5362384 h 7548671"/>
              <a:gd name="connsiteX137" fmla="*/ 3162140 w 12860165"/>
              <a:gd name="connsiteY137" fmla="*/ 5731216 h 7548671"/>
              <a:gd name="connsiteX138" fmla="*/ 3162140 w 12860165"/>
              <a:gd name="connsiteY138" fmla="*/ 6056741 h 7548671"/>
              <a:gd name="connsiteX139" fmla="*/ 3126292 w 12860165"/>
              <a:gd name="connsiteY139" fmla="*/ 6066606 h 7548671"/>
              <a:gd name="connsiteX140" fmla="*/ 3126292 w 12860165"/>
              <a:gd name="connsiteY140" fmla="*/ 6115687 h 7548671"/>
              <a:gd name="connsiteX141" fmla="*/ 3211462 w 12860165"/>
              <a:gd name="connsiteY141" fmla="*/ 6115687 h 7548671"/>
              <a:gd name="connsiteX142" fmla="*/ 3211462 w 12860165"/>
              <a:gd name="connsiteY142" fmla="*/ 6066606 h 7548671"/>
              <a:gd name="connsiteX143" fmla="*/ 3175614 w 12860165"/>
              <a:gd name="connsiteY143" fmla="*/ 6056741 h 7548671"/>
              <a:gd name="connsiteX144" fmla="*/ 3175614 w 12860165"/>
              <a:gd name="connsiteY144" fmla="*/ 5738915 h 7548671"/>
              <a:gd name="connsiteX145" fmla="*/ 3814394 w 12860165"/>
              <a:gd name="connsiteY145" fmla="*/ 5370083 h 7548671"/>
              <a:gd name="connsiteX146" fmla="*/ 3814394 w 12860165"/>
              <a:gd name="connsiteY146" fmla="*/ 5033009 h 7548671"/>
              <a:gd name="connsiteX147" fmla="*/ 4054748 w 12860165"/>
              <a:gd name="connsiteY147" fmla="*/ 4894186 h 7548671"/>
              <a:gd name="connsiteX148" fmla="*/ 4316756 w 12860165"/>
              <a:gd name="connsiteY148" fmla="*/ 5045520 h 7548671"/>
              <a:gd name="connsiteX149" fmla="*/ 4320125 w 12860165"/>
              <a:gd name="connsiteY149" fmla="*/ 5047445 h 7548671"/>
              <a:gd name="connsiteX150" fmla="*/ 4481083 w 12860165"/>
              <a:gd name="connsiteY150" fmla="*/ 4954575 h 7548671"/>
              <a:gd name="connsiteX151" fmla="*/ 4481083 w 12860165"/>
              <a:gd name="connsiteY151" fmla="*/ 5656872 h 7548671"/>
              <a:gd name="connsiteX152" fmla="*/ 3920737 w 12860165"/>
              <a:gd name="connsiteY152" fmla="*/ 5980473 h 7548671"/>
              <a:gd name="connsiteX153" fmla="*/ 3843024 w 12860165"/>
              <a:gd name="connsiteY153" fmla="*/ 5984081 h 7548671"/>
              <a:gd name="connsiteX154" fmla="*/ 3843024 w 12860165"/>
              <a:gd name="connsiteY154" fmla="*/ 6033163 h 7548671"/>
              <a:gd name="connsiteX155" fmla="*/ 3928195 w 12860165"/>
              <a:gd name="connsiteY155" fmla="*/ 6033163 h 7548671"/>
              <a:gd name="connsiteX156" fmla="*/ 3934210 w 12860165"/>
              <a:gd name="connsiteY156" fmla="*/ 5988171 h 7548671"/>
              <a:gd name="connsiteX157" fmla="*/ 4494556 w 12860165"/>
              <a:gd name="connsiteY157" fmla="*/ 5664571 h 7548671"/>
              <a:gd name="connsiteX158" fmla="*/ 4494556 w 12860165"/>
              <a:gd name="connsiteY158" fmla="*/ 5378022 h 7548671"/>
              <a:gd name="connsiteX159" fmla="*/ 4913432 w 12860165"/>
              <a:gd name="connsiteY159" fmla="*/ 5619820 h 7548671"/>
              <a:gd name="connsiteX160" fmla="*/ 4913432 w 12860165"/>
              <a:gd name="connsiteY160" fmla="*/ 5891693 h 7548671"/>
              <a:gd name="connsiteX161" fmla="*/ 3999652 w 12860165"/>
              <a:gd name="connsiteY161" fmla="*/ 6419318 h 7548671"/>
              <a:gd name="connsiteX162" fmla="*/ 3921940 w 12860165"/>
              <a:gd name="connsiteY162" fmla="*/ 6422927 h 7548671"/>
              <a:gd name="connsiteX163" fmla="*/ 3921940 w 12860165"/>
              <a:gd name="connsiteY163" fmla="*/ 6472009 h 7548671"/>
              <a:gd name="connsiteX164" fmla="*/ 4007110 w 12860165"/>
              <a:gd name="connsiteY164" fmla="*/ 6472009 h 7548671"/>
              <a:gd name="connsiteX165" fmla="*/ 4013125 w 12860165"/>
              <a:gd name="connsiteY165" fmla="*/ 6427017 h 7548671"/>
              <a:gd name="connsiteX166" fmla="*/ 4923537 w 12860165"/>
              <a:gd name="connsiteY166" fmla="*/ 5901317 h 7548671"/>
              <a:gd name="connsiteX167" fmla="*/ 4926905 w 12860165"/>
              <a:gd name="connsiteY167" fmla="*/ 5899392 h 7548671"/>
              <a:gd name="connsiteX168" fmla="*/ 4926905 w 12860165"/>
              <a:gd name="connsiteY168" fmla="*/ 5611881 h 7548671"/>
              <a:gd name="connsiteX169" fmla="*/ 4494556 w 12860165"/>
              <a:gd name="connsiteY169" fmla="*/ 5362143 h 7548671"/>
              <a:gd name="connsiteX170" fmla="*/ 4494556 w 12860165"/>
              <a:gd name="connsiteY170" fmla="*/ 4946395 h 7548671"/>
              <a:gd name="connsiteX171" fmla="*/ 4723843 w 12860165"/>
              <a:gd name="connsiteY171" fmla="*/ 4814068 h 7548671"/>
              <a:gd name="connsiteX172" fmla="*/ 4917762 w 12860165"/>
              <a:gd name="connsiteY172" fmla="*/ 4925944 h 7548671"/>
              <a:gd name="connsiteX173" fmla="*/ 4917762 w 12860165"/>
              <a:gd name="connsiteY173" fmla="*/ 5180253 h 7548671"/>
              <a:gd name="connsiteX174" fmla="*/ 5211529 w 12860165"/>
              <a:gd name="connsiteY174" fmla="*/ 5349873 h 7548671"/>
              <a:gd name="connsiteX175" fmla="*/ 5217544 w 12860165"/>
              <a:gd name="connsiteY175" fmla="*/ 5394623 h 7548671"/>
              <a:gd name="connsiteX176" fmla="*/ 5302715 w 12860165"/>
              <a:gd name="connsiteY176" fmla="*/ 5394623 h 7548671"/>
              <a:gd name="connsiteX177" fmla="*/ 5302715 w 12860165"/>
              <a:gd name="connsiteY177" fmla="*/ 5345542 h 7548671"/>
              <a:gd name="connsiteX178" fmla="*/ 5225002 w 12860165"/>
              <a:gd name="connsiteY178" fmla="*/ 5341933 h 7548671"/>
              <a:gd name="connsiteX179" fmla="*/ 4931236 w 12860165"/>
              <a:gd name="connsiteY179" fmla="*/ 5172314 h 7548671"/>
              <a:gd name="connsiteX180" fmla="*/ 4931236 w 12860165"/>
              <a:gd name="connsiteY180" fmla="*/ 4933643 h 7548671"/>
              <a:gd name="connsiteX181" fmla="*/ 5572181 w 12860165"/>
              <a:gd name="connsiteY181" fmla="*/ 5303678 h 7548671"/>
              <a:gd name="connsiteX182" fmla="*/ 5572181 w 12860165"/>
              <a:gd name="connsiteY182" fmla="*/ 5861137 h 7548671"/>
              <a:gd name="connsiteX183" fmla="*/ 4607635 w 12860165"/>
              <a:gd name="connsiteY183" fmla="*/ 6418115 h 7548671"/>
              <a:gd name="connsiteX184" fmla="*/ 4604267 w 12860165"/>
              <a:gd name="connsiteY184" fmla="*/ 6420040 h 7548671"/>
              <a:gd name="connsiteX185" fmla="*/ 4604267 w 12860165"/>
              <a:gd name="connsiteY185" fmla="*/ 6629839 h 7548671"/>
              <a:gd name="connsiteX186" fmla="*/ 5149696 w 12860165"/>
              <a:gd name="connsiteY186" fmla="*/ 6944778 h 7548671"/>
              <a:gd name="connsiteX187" fmla="*/ 5155711 w 12860165"/>
              <a:gd name="connsiteY187" fmla="*/ 6989769 h 7548671"/>
              <a:gd name="connsiteX188" fmla="*/ 5240882 w 12860165"/>
              <a:gd name="connsiteY188" fmla="*/ 6989769 h 7548671"/>
              <a:gd name="connsiteX189" fmla="*/ 5240882 w 12860165"/>
              <a:gd name="connsiteY189" fmla="*/ 6940687 h 7548671"/>
              <a:gd name="connsiteX190" fmla="*/ 5163170 w 12860165"/>
              <a:gd name="connsiteY190" fmla="*/ 6937079 h 7548671"/>
              <a:gd name="connsiteX191" fmla="*/ 4617740 w 12860165"/>
              <a:gd name="connsiteY191" fmla="*/ 6622140 h 7548671"/>
              <a:gd name="connsiteX192" fmla="*/ 4617740 w 12860165"/>
              <a:gd name="connsiteY192" fmla="*/ 6427739 h 7548671"/>
              <a:gd name="connsiteX193" fmla="*/ 5581805 w 12860165"/>
              <a:gd name="connsiteY193" fmla="*/ 5871242 h 7548671"/>
              <a:gd name="connsiteX194" fmla="*/ 5585173 w 12860165"/>
              <a:gd name="connsiteY194" fmla="*/ 5869318 h 7548671"/>
              <a:gd name="connsiteX195" fmla="*/ 5585173 w 12860165"/>
              <a:gd name="connsiteY195" fmla="*/ 5296461 h 7548671"/>
              <a:gd name="connsiteX196" fmla="*/ 4736835 w 12860165"/>
              <a:gd name="connsiteY196" fmla="*/ 4806609 h 7548671"/>
              <a:gd name="connsiteX197" fmla="*/ 4908139 w 12860165"/>
              <a:gd name="connsiteY197" fmla="*/ 4707724 h 7548671"/>
              <a:gd name="connsiteX198" fmla="*/ 6008380 w 12860165"/>
              <a:gd name="connsiteY198" fmla="*/ 5342896 h 7548671"/>
              <a:gd name="connsiteX199" fmla="*/ 6008380 w 12860165"/>
              <a:gd name="connsiteY199" fmla="*/ 6388040 h 7548671"/>
              <a:gd name="connsiteX200" fmla="*/ 6329574 w 12860165"/>
              <a:gd name="connsiteY200" fmla="*/ 6573540 h 7548671"/>
              <a:gd name="connsiteX201" fmla="*/ 6329574 w 12860165"/>
              <a:gd name="connsiteY201" fmla="*/ 7534477 h 7548671"/>
              <a:gd name="connsiteX202" fmla="*/ 6354115 w 12860165"/>
              <a:gd name="connsiteY202" fmla="*/ 7548672 h 7548671"/>
              <a:gd name="connsiteX203" fmla="*/ 6381062 w 12860165"/>
              <a:gd name="connsiteY203" fmla="*/ 7548672 h 7548671"/>
              <a:gd name="connsiteX204" fmla="*/ 6342807 w 12860165"/>
              <a:gd name="connsiteY204" fmla="*/ 7526537 h 7548671"/>
              <a:gd name="connsiteX205" fmla="*/ 6342807 w 12860165"/>
              <a:gd name="connsiteY205" fmla="*/ 6581238 h 7548671"/>
              <a:gd name="connsiteX206" fmla="*/ 8018310 w 12860165"/>
              <a:gd name="connsiteY206" fmla="*/ 7548431 h 7548671"/>
              <a:gd name="connsiteX207" fmla="*/ 8045258 w 12860165"/>
              <a:gd name="connsiteY207" fmla="*/ 7548431 h 7548671"/>
              <a:gd name="connsiteX208" fmla="*/ 6021613 w 12860165"/>
              <a:gd name="connsiteY208" fmla="*/ 6380101 h 7548671"/>
              <a:gd name="connsiteX209" fmla="*/ 6021613 w 12860165"/>
              <a:gd name="connsiteY209" fmla="*/ 5334956 h 7548671"/>
              <a:gd name="connsiteX210" fmla="*/ 4921372 w 12860165"/>
              <a:gd name="connsiteY210" fmla="*/ 4699785 h 7548671"/>
              <a:gd name="connsiteX211" fmla="*/ 5116013 w 12860165"/>
              <a:gd name="connsiteY211" fmla="*/ 4587427 h 7548671"/>
              <a:gd name="connsiteX212" fmla="*/ 6187142 w 12860165"/>
              <a:gd name="connsiteY212" fmla="*/ 5205756 h 7548671"/>
              <a:gd name="connsiteX213" fmla="*/ 6183773 w 12860165"/>
              <a:gd name="connsiteY213" fmla="*/ 5211530 h 7548671"/>
              <a:gd name="connsiteX214" fmla="*/ 7202934 w 12860165"/>
              <a:gd name="connsiteY214" fmla="*/ 5800026 h 7548671"/>
              <a:gd name="connsiteX215" fmla="*/ 7202934 w 12860165"/>
              <a:gd name="connsiteY215" fmla="*/ 5928744 h 7548671"/>
              <a:gd name="connsiteX216" fmla="*/ 7409846 w 12860165"/>
              <a:gd name="connsiteY216" fmla="*/ 6048080 h 7548671"/>
              <a:gd name="connsiteX217" fmla="*/ 7409846 w 12860165"/>
              <a:gd name="connsiteY217" fmla="*/ 6416190 h 7548671"/>
              <a:gd name="connsiteX218" fmla="*/ 8931369 w 12860165"/>
              <a:gd name="connsiteY218" fmla="*/ 7294603 h 7548671"/>
              <a:gd name="connsiteX219" fmla="*/ 8937384 w 12860165"/>
              <a:gd name="connsiteY219" fmla="*/ 7339594 h 7548671"/>
              <a:gd name="connsiteX220" fmla="*/ 9022554 w 12860165"/>
              <a:gd name="connsiteY220" fmla="*/ 7339594 h 7548671"/>
              <a:gd name="connsiteX221" fmla="*/ 9022554 w 12860165"/>
              <a:gd name="connsiteY221" fmla="*/ 7290513 h 7548671"/>
              <a:gd name="connsiteX222" fmla="*/ 8944842 w 12860165"/>
              <a:gd name="connsiteY222" fmla="*/ 7286904 h 7548671"/>
              <a:gd name="connsiteX223" fmla="*/ 7423319 w 12860165"/>
              <a:gd name="connsiteY223" fmla="*/ 6408491 h 7548671"/>
              <a:gd name="connsiteX224" fmla="*/ 7423319 w 12860165"/>
              <a:gd name="connsiteY224" fmla="*/ 6056019 h 7548671"/>
              <a:gd name="connsiteX225" fmla="*/ 7686771 w 12860165"/>
              <a:gd name="connsiteY225" fmla="*/ 6208076 h 7548671"/>
              <a:gd name="connsiteX226" fmla="*/ 7692785 w 12860165"/>
              <a:gd name="connsiteY226" fmla="*/ 6253067 h 7548671"/>
              <a:gd name="connsiteX227" fmla="*/ 7777956 w 12860165"/>
              <a:gd name="connsiteY227" fmla="*/ 6253067 h 7548671"/>
              <a:gd name="connsiteX228" fmla="*/ 7777956 w 12860165"/>
              <a:gd name="connsiteY228" fmla="*/ 6203985 h 7548671"/>
              <a:gd name="connsiteX229" fmla="*/ 7700244 w 12860165"/>
              <a:gd name="connsiteY229" fmla="*/ 6200376 h 7548671"/>
              <a:gd name="connsiteX230" fmla="*/ 7216648 w 12860165"/>
              <a:gd name="connsiteY230" fmla="*/ 5921046 h 7548671"/>
              <a:gd name="connsiteX231" fmla="*/ 7216648 w 12860165"/>
              <a:gd name="connsiteY231" fmla="*/ 5792327 h 7548671"/>
              <a:gd name="connsiteX232" fmla="*/ 6205908 w 12860165"/>
              <a:gd name="connsiteY232" fmla="*/ 5208643 h 7548671"/>
              <a:gd name="connsiteX233" fmla="*/ 6675310 w 12860165"/>
              <a:gd name="connsiteY233" fmla="*/ 5208643 h 7548671"/>
              <a:gd name="connsiteX234" fmla="*/ 8696789 w 12860165"/>
              <a:gd name="connsiteY234" fmla="*/ 6375771 h 7548671"/>
              <a:gd name="connsiteX235" fmla="*/ 8696789 w 12860165"/>
              <a:gd name="connsiteY235" fmla="*/ 6680845 h 7548671"/>
              <a:gd name="connsiteX236" fmla="*/ 9497730 w 12860165"/>
              <a:gd name="connsiteY236" fmla="*/ 7143269 h 7548671"/>
              <a:gd name="connsiteX237" fmla="*/ 9503744 w 12860165"/>
              <a:gd name="connsiteY237" fmla="*/ 7188260 h 7548671"/>
              <a:gd name="connsiteX238" fmla="*/ 9588915 w 12860165"/>
              <a:gd name="connsiteY238" fmla="*/ 7188260 h 7548671"/>
              <a:gd name="connsiteX239" fmla="*/ 9588915 w 12860165"/>
              <a:gd name="connsiteY239" fmla="*/ 7139178 h 7548671"/>
              <a:gd name="connsiteX240" fmla="*/ 9511203 w 12860165"/>
              <a:gd name="connsiteY240" fmla="*/ 7135570 h 7548671"/>
              <a:gd name="connsiteX241" fmla="*/ 8710262 w 12860165"/>
              <a:gd name="connsiteY241" fmla="*/ 6673146 h 7548671"/>
              <a:gd name="connsiteX242" fmla="*/ 8710262 w 12860165"/>
              <a:gd name="connsiteY242" fmla="*/ 6368071 h 7548671"/>
              <a:gd name="connsiteX243" fmla="*/ 6702496 w 12860165"/>
              <a:gd name="connsiteY243" fmla="*/ 5208884 h 7548671"/>
              <a:gd name="connsiteX244" fmla="*/ 8069798 w 12860165"/>
              <a:gd name="connsiteY244" fmla="*/ 5208884 h 7548671"/>
              <a:gd name="connsiteX245" fmla="*/ 9713543 w 12860165"/>
              <a:gd name="connsiteY245" fmla="*/ 6158032 h 7548671"/>
              <a:gd name="connsiteX246" fmla="*/ 9715227 w 12860165"/>
              <a:gd name="connsiteY246" fmla="*/ 6158994 h 7548671"/>
              <a:gd name="connsiteX247" fmla="*/ 11637822 w 12860165"/>
              <a:gd name="connsiteY247" fmla="*/ 6158994 h 7548671"/>
              <a:gd name="connsiteX248" fmla="*/ 12764769 w 12860165"/>
              <a:gd name="connsiteY248" fmla="*/ 5508425 h 7548671"/>
              <a:gd name="connsiteX249" fmla="*/ 12842482 w 12860165"/>
              <a:gd name="connsiteY249" fmla="*/ 5504816 h 7548671"/>
              <a:gd name="connsiteX250" fmla="*/ 12842482 w 12860165"/>
              <a:gd name="connsiteY250" fmla="*/ 5455735 h 7548671"/>
              <a:gd name="connsiteX251" fmla="*/ 12757311 w 12860165"/>
              <a:gd name="connsiteY251" fmla="*/ 5455735 h 7548671"/>
              <a:gd name="connsiteX252" fmla="*/ 12751296 w 12860165"/>
              <a:gd name="connsiteY252" fmla="*/ 5500485 h 7548671"/>
              <a:gd name="connsiteX253" fmla="*/ 11634213 w 12860165"/>
              <a:gd name="connsiteY253" fmla="*/ 6145521 h 7548671"/>
              <a:gd name="connsiteX254" fmla="*/ 9718836 w 12860165"/>
              <a:gd name="connsiteY254" fmla="*/ 6145521 h 7548671"/>
              <a:gd name="connsiteX255" fmla="*/ 8075091 w 12860165"/>
              <a:gd name="connsiteY255" fmla="*/ 5196373 h 7548671"/>
              <a:gd name="connsiteX256" fmla="*/ 8073648 w 12860165"/>
              <a:gd name="connsiteY256" fmla="*/ 5195411 h 7548671"/>
              <a:gd name="connsiteX257" fmla="*/ 6196525 w 12860165"/>
              <a:gd name="connsiteY257" fmla="*/ 5195411 h 7548671"/>
              <a:gd name="connsiteX258" fmla="*/ 5130449 w 12860165"/>
              <a:gd name="connsiteY258" fmla="*/ 4579968 h 7548671"/>
              <a:gd name="connsiteX259" fmla="*/ 5332067 w 12860165"/>
              <a:gd name="connsiteY259" fmla="*/ 4463520 h 7548671"/>
              <a:gd name="connsiteX260" fmla="*/ 6104859 w 12860165"/>
              <a:gd name="connsiteY260" fmla="*/ 4909824 h 7548671"/>
              <a:gd name="connsiteX261" fmla="*/ 6106302 w 12860165"/>
              <a:gd name="connsiteY261" fmla="*/ 4910787 h 7548671"/>
              <a:gd name="connsiteX262" fmla="*/ 8281522 w 12860165"/>
              <a:gd name="connsiteY262" fmla="*/ 4910787 h 7548671"/>
              <a:gd name="connsiteX263" fmla="*/ 9806413 w 12860165"/>
              <a:gd name="connsiteY263" fmla="*/ 5791124 h 7548671"/>
              <a:gd name="connsiteX264" fmla="*/ 9812428 w 12860165"/>
              <a:gd name="connsiteY264" fmla="*/ 5836116 h 7548671"/>
              <a:gd name="connsiteX265" fmla="*/ 9897598 w 12860165"/>
              <a:gd name="connsiteY265" fmla="*/ 5836116 h 7548671"/>
              <a:gd name="connsiteX266" fmla="*/ 9897598 w 12860165"/>
              <a:gd name="connsiteY266" fmla="*/ 5787034 h 7548671"/>
              <a:gd name="connsiteX267" fmla="*/ 9819886 w 12860165"/>
              <a:gd name="connsiteY267" fmla="*/ 5783425 h 7548671"/>
              <a:gd name="connsiteX268" fmla="*/ 8286575 w 12860165"/>
              <a:gd name="connsiteY268" fmla="*/ 4898276 h 7548671"/>
              <a:gd name="connsiteX269" fmla="*/ 8285130 w 12860165"/>
              <a:gd name="connsiteY269" fmla="*/ 4897313 h 7548671"/>
              <a:gd name="connsiteX270" fmla="*/ 6676271 w 12860165"/>
              <a:gd name="connsiteY270" fmla="*/ 4897313 h 7548671"/>
              <a:gd name="connsiteX271" fmla="*/ 7097794 w 12860165"/>
              <a:gd name="connsiteY271" fmla="*/ 4653831 h 7548671"/>
              <a:gd name="connsiteX272" fmla="*/ 8236049 w 12860165"/>
              <a:gd name="connsiteY272" fmla="*/ 4653831 h 7548671"/>
              <a:gd name="connsiteX273" fmla="*/ 8252410 w 12860165"/>
              <a:gd name="connsiteY273" fmla="*/ 4671635 h 7548671"/>
              <a:gd name="connsiteX274" fmla="*/ 8337581 w 12860165"/>
              <a:gd name="connsiteY274" fmla="*/ 4671635 h 7548671"/>
              <a:gd name="connsiteX275" fmla="*/ 8337581 w 12860165"/>
              <a:gd name="connsiteY275" fmla="*/ 4622554 h 7548671"/>
              <a:gd name="connsiteX276" fmla="*/ 8252410 w 12860165"/>
              <a:gd name="connsiteY276" fmla="*/ 4622554 h 7548671"/>
              <a:gd name="connsiteX277" fmla="*/ 8235809 w 12860165"/>
              <a:gd name="connsiteY277" fmla="*/ 4640358 h 7548671"/>
              <a:gd name="connsiteX278" fmla="*/ 7093945 w 12860165"/>
              <a:gd name="connsiteY278" fmla="*/ 4640358 h 7548671"/>
              <a:gd name="connsiteX279" fmla="*/ 6649084 w 12860165"/>
              <a:gd name="connsiteY279" fmla="*/ 4897313 h 7548671"/>
              <a:gd name="connsiteX280" fmla="*/ 6109911 w 12860165"/>
              <a:gd name="connsiteY280" fmla="*/ 4897313 h 7548671"/>
              <a:gd name="connsiteX281" fmla="*/ 5345300 w 12860165"/>
              <a:gd name="connsiteY281" fmla="*/ 4455822 h 7548671"/>
              <a:gd name="connsiteX282" fmla="*/ 5522859 w 12860165"/>
              <a:gd name="connsiteY282" fmla="*/ 4353328 h 7548671"/>
              <a:gd name="connsiteX283" fmla="*/ 6199413 w 12860165"/>
              <a:gd name="connsiteY283" fmla="*/ 4744054 h 7548671"/>
              <a:gd name="connsiteX284" fmla="*/ 6200856 w 12860165"/>
              <a:gd name="connsiteY284" fmla="*/ 4745017 h 7548671"/>
              <a:gd name="connsiteX285" fmla="*/ 6473450 w 12860165"/>
              <a:gd name="connsiteY285" fmla="*/ 4745017 h 7548671"/>
              <a:gd name="connsiteX286" fmla="*/ 7026338 w 12860165"/>
              <a:gd name="connsiteY286" fmla="*/ 4425747 h 7548671"/>
              <a:gd name="connsiteX287" fmla="*/ 8693661 w 12860165"/>
              <a:gd name="connsiteY287" fmla="*/ 4425747 h 7548671"/>
              <a:gd name="connsiteX288" fmla="*/ 9737843 w 12860165"/>
              <a:gd name="connsiteY288" fmla="*/ 3822815 h 7548671"/>
              <a:gd name="connsiteX289" fmla="*/ 9814593 w 12860165"/>
              <a:gd name="connsiteY289" fmla="*/ 3818725 h 7548671"/>
              <a:gd name="connsiteX290" fmla="*/ 9814593 w 12860165"/>
              <a:gd name="connsiteY290" fmla="*/ 3769644 h 7548671"/>
              <a:gd name="connsiteX291" fmla="*/ 9729423 w 12860165"/>
              <a:gd name="connsiteY291" fmla="*/ 3769644 h 7548671"/>
              <a:gd name="connsiteX292" fmla="*/ 9724130 w 12860165"/>
              <a:gd name="connsiteY292" fmla="*/ 3815117 h 7548671"/>
              <a:gd name="connsiteX293" fmla="*/ 8689811 w 12860165"/>
              <a:gd name="connsiteY293" fmla="*/ 4412274 h 7548671"/>
              <a:gd name="connsiteX294" fmla="*/ 7022488 w 12860165"/>
              <a:gd name="connsiteY294" fmla="*/ 4412274 h 7548671"/>
              <a:gd name="connsiteX295" fmla="*/ 6469600 w 12860165"/>
              <a:gd name="connsiteY295" fmla="*/ 4731543 h 7548671"/>
              <a:gd name="connsiteX296" fmla="*/ 6204465 w 12860165"/>
              <a:gd name="connsiteY296" fmla="*/ 4731543 h 7548671"/>
              <a:gd name="connsiteX297" fmla="*/ 5713170 w 12860165"/>
              <a:gd name="connsiteY297" fmla="*/ 4447882 h 7548671"/>
              <a:gd name="connsiteX298" fmla="*/ 5958817 w 12860165"/>
              <a:gd name="connsiteY298" fmla="*/ 4447882 h 7548671"/>
              <a:gd name="connsiteX299" fmla="*/ 6197007 w 12860165"/>
              <a:gd name="connsiteY299" fmla="*/ 4585261 h 7548671"/>
              <a:gd name="connsiteX300" fmla="*/ 6198450 w 12860165"/>
              <a:gd name="connsiteY300" fmla="*/ 4586224 h 7548671"/>
              <a:gd name="connsiteX301" fmla="*/ 6384430 w 12860165"/>
              <a:gd name="connsiteY301" fmla="*/ 4586224 h 7548671"/>
              <a:gd name="connsiteX302" fmla="*/ 6798494 w 12860165"/>
              <a:gd name="connsiteY302" fmla="*/ 4347313 h 7548671"/>
              <a:gd name="connsiteX303" fmla="*/ 6875003 w 12860165"/>
              <a:gd name="connsiteY303" fmla="*/ 4343223 h 7548671"/>
              <a:gd name="connsiteX304" fmla="*/ 6875003 w 12860165"/>
              <a:gd name="connsiteY304" fmla="*/ 4294142 h 7548671"/>
              <a:gd name="connsiteX305" fmla="*/ 6789832 w 12860165"/>
              <a:gd name="connsiteY305" fmla="*/ 4294142 h 7548671"/>
              <a:gd name="connsiteX306" fmla="*/ 6784780 w 12860165"/>
              <a:gd name="connsiteY306" fmla="*/ 4339855 h 7548671"/>
              <a:gd name="connsiteX307" fmla="*/ 6380821 w 12860165"/>
              <a:gd name="connsiteY307" fmla="*/ 4572991 h 7548671"/>
              <a:gd name="connsiteX308" fmla="*/ 6202059 w 12860165"/>
              <a:gd name="connsiteY308" fmla="*/ 4572991 h 7548671"/>
              <a:gd name="connsiteX309" fmla="*/ 5963870 w 12860165"/>
              <a:gd name="connsiteY309" fmla="*/ 4435611 h 7548671"/>
              <a:gd name="connsiteX310" fmla="*/ 5962186 w 12860165"/>
              <a:gd name="connsiteY310" fmla="*/ 4434649 h 7548671"/>
              <a:gd name="connsiteX311" fmla="*/ 5689591 w 12860165"/>
              <a:gd name="connsiteY311" fmla="*/ 4434649 h 7548671"/>
              <a:gd name="connsiteX312" fmla="*/ 5535851 w 12860165"/>
              <a:gd name="connsiteY312" fmla="*/ 4345869 h 7548671"/>
              <a:gd name="connsiteX313" fmla="*/ 5785829 w 12860165"/>
              <a:gd name="connsiteY313" fmla="*/ 4201512 h 7548671"/>
              <a:gd name="connsiteX314" fmla="*/ 6154421 w 12860165"/>
              <a:gd name="connsiteY314" fmla="*/ 4201512 h 7548671"/>
              <a:gd name="connsiteX315" fmla="*/ 6610830 w 12860165"/>
              <a:gd name="connsiteY315" fmla="*/ 3938061 h 7548671"/>
              <a:gd name="connsiteX316" fmla="*/ 6688542 w 12860165"/>
              <a:gd name="connsiteY316" fmla="*/ 3934452 h 7548671"/>
              <a:gd name="connsiteX317" fmla="*/ 6688542 w 12860165"/>
              <a:gd name="connsiteY317" fmla="*/ 3885370 h 7548671"/>
              <a:gd name="connsiteX318" fmla="*/ 6603371 w 12860165"/>
              <a:gd name="connsiteY318" fmla="*/ 3885370 h 7548671"/>
              <a:gd name="connsiteX319" fmla="*/ 6597356 w 12860165"/>
              <a:gd name="connsiteY319" fmla="*/ 3930361 h 7548671"/>
              <a:gd name="connsiteX320" fmla="*/ 6150812 w 12860165"/>
              <a:gd name="connsiteY320" fmla="*/ 4188039 h 7548671"/>
              <a:gd name="connsiteX321" fmla="*/ 5809408 w 12860165"/>
              <a:gd name="connsiteY321" fmla="*/ 4188039 h 7548671"/>
              <a:gd name="connsiteX322" fmla="*/ 5916713 w 12860165"/>
              <a:gd name="connsiteY322" fmla="*/ 4125965 h 7548671"/>
              <a:gd name="connsiteX323" fmla="*/ 5926818 w 12860165"/>
              <a:gd name="connsiteY323" fmla="*/ 4120191 h 7548671"/>
              <a:gd name="connsiteX324" fmla="*/ 5744207 w 12860165"/>
              <a:gd name="connsiteY324" fmla="*/ 4014811 h 7548671"/>
              <a:gd name="connsiteX325" fmla="*/ 6238389 w 12860165"/>
              <a:gd name="connsiteY325" fmla="*/ 3728984 h 7548671"/>
              <a:gd name="connsiteX326" fmla="*/ 6758074 w 12860165"/>
              <a:gd name="connsiteY326" fmla="*/ 3728984 h 7548671"/>
              <a:gd name="connsiteX327" fmla="*/ 7306150 w 12860165"/>
              <a:gd name="connsiteY327" fmla="*/ 4045366 h 7548671"/>
              <a:gd name="connsiteX328" fmla="*/ 7312165 w 12860165"/>
              <a:gd name="connsiteY328" fmla="*/ 4090117 h 7548671"/>
              <a:gd name="connsiteX329" fmla="*/ 7397335 w 12860165"/>
              <a:gd name="connsiteY329" fmla="*/ 4090117 h 7548671"/>
              <a:gd name="connsiteX330" fmla="*/ 7397335 w 12860165"/>
              <a:gd name="connsiteY330" fmla="*/ 4041035 h 7548671"/>
              <a:gd name="connsiteX331" fmla="*/ 7319623 w 12860165"/>
              <a:gd name="connsiteY331" fmla="*/ 4037427 h 7548671"/>
              <a:gd name="connsiteX332" fmla="*/ 7037405 w 12860165"/>
              <a:gd name="connsiteY332" fmla="*/ 3874544 h 7548671"/>
              <a:gd name="connsiteX333" fmla="*/ 8062340 w 12860165"/>
              <a:gd name="connsiteY333" fmla="*/ 3874544 h 7548671"/>
              <a:gd name="connsiteX334" fmla="*/ 8357069 w 12860165"/>
              <a:gd name="connsiteY334" fmla="*/ 3704443 h 7548671"/>
              <a:gd name="connsiteX335" fmla="*/ 8944361 w 12860165"/>
              <a:gd name="connsiteY335" fmla="*/ 3704443 h 7548671"/>
              <a:gd name="connsiteX336" fmla="*/ 8960962 w 12860165"/>
              <a:gd name="connsiteY336" fmla="*/ 3722247 h 7548671"/>
              <a:gd name="connsiteX337" fmla="*/ 9046132 w 12860165"/>
              <a:gd name="connsiteY337" fmla="*/ 3722247 h 7548671"/>
              <a:gd name="connsiteX338" fmla="*/ 9046132 w 12860165"/>
              <a:gd name="connsiteY338" fmla="*/ 3673165 h 7548671"/>
              <a:gd name="connsiteX339" fmla="*/ 8960962 w 12860165"/>
              <a:gd name="connsiteY339" fmla="*/ 3673165 h 7548671"/>
              <a:gd name="connsiteX340" fmla="*/ 8944601 w 12860165"/>
              <a:gd name="connsiteY340" fmla="*/ 3690969 h 7548671"/>
              <a:gd name="connsiteX341" fmla="*/ 8353700 w 12860165"/>
              <a:gd name="connsiteY341" fmla="*/ 3690969 h 7548671"/>
              <a:gd name="connsiteX342" fmla="*/ 8058971 w 12860165"/>
              <a:gd name="connsiteY342" fmla="*/ 3861070 h 7548671"/>
              <a:gd name="connsiteX343" fmla="*/ 7014308 w 12860165"/>
              <a:gd name="connsiteY343" fmla="*/ 3861070 h 7548671"/>
              <a:gd name="connsiteX344" fmla="*/ 6763608 w 12860165"/>
              <a:gd name="connsiteY344" fmla="*/ 3716232 h 7548671"/>
              <a:gd name="connsiteX345" fmla="*/ 6762164 w 12860165"/>
              <a:gd name="connsiteY345" fmla="*/ 3715269 h 7548671"/>
              <a:gd name="connsiteX346" fmla="*/ 6262448 w 12860165"/>
              <a:gd name="connsiteY346" fmla="*/ 3715269 h 7548671"/>
              <a:gd name="connsiteX347" fmla="*/ 6467435 w 12860165"/>
              <a:gd name="connsiteY347" fmla="*/ 3596897 h 7548671"/>
              <a:gd name="connsiteX348" fmla="*/ 7643223 w 12860165"/>
              <a:gd name="connsiteY348" fmla="*/ 3596897 h 7548671"/>
              <a:gd name="connsiteX349" fmla="*/ 7946614 w 12860165"/>
              <a:gd name="connsiteY349" fmla="*/ 3421743 h 7548671"/>
              <a:gd name="connsiteX350" fmla="*/ 8846439 w 12860165"/>
              <a:gd name="connsiteY350" fmla="*/ 3421743 h 7548671"/>
              <a:gd name="connsiteX351" fmla="*/ 9276623 w 12860165"/>
              <a:gd name="connsiteY351" fmla="*/ 3173450 h 7548671"/>
              <a:gd name="connsiteX352" fmla="*/ 9354334 w 12860165"/>
              <a:gd name="connsiteY352" fmla="*/ 3169840 h 7548671"/>
              <a:gd name="connsiteX353" fmla="*/ 9354334 w 12860165"/>
              <a:gd name="connsiteY353" fmla="*/ 3120759 h 7548671"/>
              <a:gd name="connsiteX354" fmla="*/ 9269164 w 12860165"/>
              <a:gd name="connsiteY354" fmla="*/ 3120759 h 7548671"/>
              <a:gd name="connsiteX355" fmla="*/ 9263149 w 12860165"/>
              <a:gd name="connsiteY355" fmla="*/ 3165750 h 7548671"/>
              <a:gd name="connsiteX356" fmla="*/ 8842830 w 12860165"/>
              <a:gd name="connsiteY356" fmla="*/ 3408511 h 7548671"/>
              <a:gd name="connsiteX357" fmla="*/ 7969951 w 12860165"/>
              <a:gd name="connsiteY357" fmla="*/ 3408511 h 7548671"/>
              <a:gd name="connsiteX358" fmla="*/ 8980450 w 12860165"/>
              <a:gd name="connsiteY358" fmla="*/ 2825068 h 7548671"/>
              <a:gd name="connsiteX359" fmla="*/ 9722204 w 12860165"/>
              <a:gd name="connsiteY359" fmla="*/ 2825068 h 7548671"/>
              <a:gd name="connsiteX360" fmla="*/ 10034497 w 12860165"/>
              <a:gd name="connsiteY360" fmla="*/ 2644862 h 7548671"/>
              <a:gd name="connsiteX361" fmla="*/ 10112209 w 12860165"/>
              <a:gd name="connsiteY361" fmla="*/ 2641253 h 7548671"/>
              <a:gd name="connsiteX362" fmla="*/ 10112209 w 12860165"/>
              <a:gd name="connsiteY362" fmla="*/ 2592172 h 7548671"/>
              <a:gd name="connsiteX363" fmla="*/ 10027039 w 12860165"/>
              <a:gd name="connsiteY363" fmla="*/ 2592172 h 7548671"/>
              <a:gd name="connsiteX364" fmla="*/ 10021024 w 12860165"/>
              <a:gd name="connsiteY364" fmla="*/ 2637163 h 7548671"/>
              <a:gd name="connsiteX365" fmla="*/ 9718596 w 12860165"/>
              <a:gd name="connsiteY365" fmla="*/ 2811835 h 7548671"/>
              <a:gd name="connsiteX366" fmla="*/ 8976841 w 12860165"/>
              <a:gd name="connsiteY366" fmla="*/ 2811835 h 7548671"/>
              <a:gd name="connsiteX367" fmla="*/ 7639614 w 12860165"/>
              <a:gd name="connsiteY367" fmla="*/ 3583905 h 7548671"/>
              <a:gd name="connsiteX368" fmla="*/ 6463826 w 12860165"/>
              <a:gd name="connsiteY368" fmla="*/ 3583905 h 7548671"/>
              <a:gd name="connsiteX369" fmla="*/ 5731696 w 12860165"/>
              <a:gd name="connsiteY369" fmla="*/ 4006630 h 7548671"/>
              <a:gd name="connsiteX370" fmla="*/ 5390532 w 12860165"/>
              <a:gd name="connsiteY370" fmla="*/ 3809583 h 7548671"/>
              <a:gd name="connsiteX371" fmla="*/ 6242479 w 12860165"/>
              <a:gd name="connsiteY371" fmla="*/ 3317807 h 7548671"/>
              <a:gd name="connsiteX372" fmla="*/ 7159146 w 12860165"/>
              <a:gd name="connsiteY372" fmla="*/ 3317807 h 7548671"/>
              <a:gd name="connsiteX373" fmla="*/ 8198998 w 12860165"/>
              <a:gd name="connsiteY373" fmla="*/ 2717281 h 7548671"/>
              <a:gd name="connsiteX374" fmla="*/ 8276710 w 12860165"/>
              <a:gd name="connsiteY374" fmla="*/ 2713672 h 7548671"/>
              <a:gd name="connsiteX375" fmla="*/ 8276710 w 12860165"/>
              <a:gd name="connsiteY375" fmla="*/ 2664591 h 7548671"/>
              <a:gd name="connsiteX376" fmla="*/ 8191539 w 12860165"/>
              <a:gd name="connsiteY376" fmla="*/ 2664591 h 7548671"/>
              <a:gd name="connsiteX377" fmla="*/ 8185524 w 12860165"/>
              <a:gd name="connsiteY377" fmla="*/ 2709582 h 7548671"/>
              <a:gd name="connsiteX378" fmla="*/ 7155537 w 12860165"/>
              <a:gd name="connsiteY378" fmla="*/ 3304333 h 7548671"/>
              <a:gd name="connsiteX379" fmla="*/ 6265816 w 12860165"/>
              <a:gd name="connsiteY379" fmla="*/ 3304333 h 7548671"/>
              <a:gd name="connsiteX380" fmla="*/ 7387470 w 12860165"/>
              <a:gd name="connsiteY380" fmla="*/ 2656651 h 7548671"/>
              <a:gd name="connsiteX381" fmla="*/ 7390839 w 12860165"/>
              <a:gd name="connsiteY381" fmla="*/ 2654726 h 7548671"/>
              <a:gd name="connsiteX382" fmla="*/ 7390839 w 12860165"/>
              <a:gd name="connsiteY382" fmla="*/ 2134319 h 7548671"/>
              <a:gd name="connsiteX383" fmla="*/ 9068989 w 12860165"/>
              <a:gd name="connsiteY383" fmla="*/ 1165443 h 7548671"/>
              <a:gd name="connsiteX384" fmla="*/ 9146702 w 12860165"/>
              <a:gd name="connsiteY384" fmla="*/ 1161834 h 7548671"/>
              <a:gd name="connsiteX385" fmla="*/ 9146702 w 12860165"/>
              <a:gd name="connsiteY385" fmla="*/ 1112752 h 7548671"/>
              <a:gd name="connsiteX386" fmla="*/ 9061531 w 12860165"/>
              <a:gd name="connsiteY386" fmla="*/ 1112752 h 7548671"/>
              <a:gd name="connsiteX387" fmla="*/ 9055516 w 12860165"/>
              <a:gd name="connsiteY387" fmla="*/ 1157744 h 7548671"/>
              <a:gd name="connsiteX388" fmla="*/ 7380974 w 12860165"/>
              <a:gd name="connsiteY388" fmla="*/ 2124695 h 7548671"/>
              <a:gd name="connsiteX389" fmla="*/ 7377607 w 12860165"/>
              <a:gd name="connsiteY389" fmla="*/ 2126620 h 7548671"/>
              <a:gd name="connsiteX390" fmla="*/ 7377607 w 12860165"/>
              <a:gd name="connsiteY390" fmla="*/ 2646787 h 7548671"/>
              <a:gd name="connsiteX391" fmla="*/ 5377299 w 12860165"/>
              <a:gd name="connsiteY391" fmla="*/ 3801643 h 7548671"/>
              <a:gd name="connsiteX392" fmla="*/ 5083773 w 12860165"/>
              <a:gd name="connsiteY392" fmla="*/ 3632024 h 7548671"/>
              <a:gd name="connsiteX393" fmla="*/ 6282658 w 12860165"/>
              <a:gd name="connsiteY393" fmla="*/ 2939832 h 7548671"/>
              <a:gd name="connsiteX394" fmla="*/ 6286026 w 12860165"/>
              <a:gd name="connsiteY394" fmla="*/ 2937907 h 7548671"/>
              <a:gd name="connsiteX395" fmla="*/ 6286026 w 12860165"/>
              <a:gd name="connsiteY395" fmla="*/ 1892762 h 7548671"/>
              <a:gd name="connsiteX396" fmla="*/ 7353547 w 12860165"/>
              <a:gd name="connsiteY396" fmla="*/ 1276357 h 7548671"/>
              <a:gd name="connsiteX397" fmla="*/ 7431259 w 12860165"/>
              <a:gd name="connsiteY397" fmla="*/ 1272748 h 7548671"/>
              <a:gd name="connsiteX398" fmla="*/ 7431259 w 12860165"/>
              <a:gd name="connsiteY398" fmla="*/ 1223667 h 7548671"/>
              <a:gd name="connsiteX399" fmla="*/ 7346088 w 12860165"/>
              <a:gd name="connsiteY399" fmla="*/ 1223667 h 7548671"/>
              <a:gd name="connsiteX400" fmla="*/ 7340073 w 12860165"/>
              <a:gd name="connsiteY400" fmla="*/ 1268658 h 7548671"/>
              <a:gd name="connsiteX401" fmla="*/ 6275922 w 12860165"/>
              <a:gd name="connsiteY401" fmla="*/ 1883138 h 7548671"/>
              <a:gd name="connsiteX402" fmla="*/ 6272553 w 12860165"/>
              <a:gd name="connsiteY402" fmla="*/ 1885063 h 7548671"/>
              <a:gd name="connsiteX403" fmla="*/ 6272553 w 12860165"/>
              <a:gd name="connsiteY403" fmla="*/ 2930208 h 7548671"/>
              <a:gd name="connsiteX404" fmla="*/ 5070300 w 12860165"/>
              <a:gd name="connsiteY404" fmla="*/ 3624324 h 7548671"/>
              <a:gd name="connsiteX405" fmla="*/ 4889132 w 12860165"/>
              <a:gd name="connsiteY405" fmla="*/ 3519666 h 7548671"/>
              <a:gd name="connsiteX406" fmla="*/ 5780055 w 12860165"/>
              <a:gd name="connsiteY406" fmla="*/ 3005273 h 7548671"/>
              <a:gd name="connsiteX407" fmla="*/ 5780055 w 12860165"/>
              <a:gd name="connsiteY407" fmla="*/ 1780404 h 7548671"/>
              <a:gd name="connsiteX408" fmla="*/ 6208315 w 12860165"/>
              <a:gd name="connsiteY408" fmla="*/ 1533072 h 7548671"/>
              <a:gd name="connsiteX409" fmla="*/ 6208315 w 12860165"/>
              <a:gd name="connsiteY409" fmla="*/ 1072332 h 7548671"/>
              <a:gd name="connsiteX410" fmla="*/ 6586530 w 12860165"/>
              <a:gd name="connsiteY410" fmla="*/ 854113 h 7548671"/>
              <a:gd name="connsiteX411" fmla="*/ 6664242 w 12860165"/>
              <a:gd name="connsiteY411" fmla="*/ 850504 h 7548671"/>
              <a:gd name="connsiteX412" fmla="*/ 6664242 w 12860165"/>
              <a:gd name="connsiteY412" fmla="*/ 801422 h 7548671"/>
              <a:gd name="connsiteX413" fmla="*/ 6579072 w 12860165"/>
              <a:gd name="connsiteY413" fmla="*/ 801422 h 7548671"/>
              <a:gd name="connsiteX414" fmla="*/ 6573057 w 12860165"/>
              <a:gd name="connsiteY414" fmla="*/ 846414 h 7548671"/>
              <a:gd name="connsiteX415" fmla="*/ 6194841 w 12860165"/>
              <a:gd name="connsiteY415" fmla="*/ 1064633 h 7548671"/>
              <a:gd name="connsiteX416" fmla="*/ 6194841 w 12860165"/>
              <a:gd name="connsiteY416" fmla="*/ 1525373 h 7548671"/>
              <a:gd name="connsiteX417" fmla="*/ 5766582 w 12860165"/>
              <a:gd name="connsiteY417" fmla="*/ 1772705 h 7548671"/>
              <a:gd name="connsiteX418" fmla="*/ 5766582 w 12860165"/>
              <a:gd name="connsiteY418" fmla="*/ 2997574 h 7548671"/>
              <a:gd name="connsiteX419" fmla="*/ 4875658 w 12860165"/>
              <a:gd name="connsiteY419" fmla="*/ 3511967 h 7548671"/>
              <a:gd name="connsiteX420" fmla="*/ 4631214 w 12860165"/>
              <a:gd name="connsiteY420" fmla="*/ 3370737 h 7548671"/>
              <a:gd name="connsiteX421" fmla="*/ 5312820 w 12860165"/>
              <a:gd name="connsiteY421" fmla="*/ 2977124 h 7548671"/>
              <a:gd name="connsiteX422" fmla="*/ 5312820 w 12860165"/>
              <a:gd name="connsiteY422" fmla="*/ 930622 h 7548671"/>
              <a:gd name="connsiteX423" fmla="*/ 5299346 w 12860165"/>
              <a:gd name="connsiteY423" fmla="*/ 930622 h 7548671"/>
              <a:gd name="connsiteX424" fmla="*/ 5299346 w 12860165"/>
              <a:gd name="connsiteY424" fmla="*/ 2129267 h 7548671"/>
              <a:gd name="connsiteX425" fmla="*/ 4957701 w 12860165"/>
              <a:gd name="connsiteY425" fmla="*/ 1931979 h 7548671"/>
              <a:gd name="connsiteX426" fmla="*/ 4957701 w 12860165"/>
              <a:gd name="connsiteY426" fmla="*/ 1259997 h 7548671"/>
              <a:gd name="connsiteX427" fmla="*/ 4993550 w 12860165"/>
              <a:gd name="connsiteY427" fmla="*/ 1250132 h 7548671"/>
              <a:gd name="connsiteX428" fmla="*/ 4993550 w 12860165"/>
              <a:gd name="connsiteY428" fmla="*/ 1201051 h 7548671"/>
              <a:gd name="connsiteX429" fmla="*/ 4908379 w 12860165"/>
              <a:gd name="connsiteY429" fmla="*/ 1201051 h 7548671"/>
              <a:gd name="connsiteX430" fmla="*/ 4908379 w 12860165"/>
              <a:gd name="connsiteY430" fmla="*/ 1250132 h 7548671"/>
              <a:gd name="connsiteX431" fmla="*/ 4944228 w 12860165"/>
              <a:gd name="connsiteY431" fmla="*/ 1259997 h 7548671"/>
              <a:gd name="connsiteX432" fmla="*/ 4944228 w 12860165"/>
              <a:gd name="connsiteY432" fmla="*/ 1939918 h 7548671"/>
              <a:gd name="connsiteX433" fmla="*/ 5299587 w 12860165"/>
              <a:gd name="connsiteY433" fmla="*/ 2144905 h 7548671"/>
              <a:gd name="connsiteX434" fmla="*/ 5299587 w 12860165"/>
              <a:gd name="connsiteY434" fmla="*/ 2506279 h 7548671"/>
              <a:gd name="connsiteX435" fmla="*/ 4848231 w 12860165"/>
              <a:gd name="connsiteY435" fmla="*/ 2246918 h 7548671"/>
              <a:gd name="connsiteX436" fmla="*/ 4840772 w 12860165"/>
              <a:gd name="connsiteY436" fmla="*/ 2202889 h 7548671"/>
              <a:gd name="connsiteX437" fmla="*/ 4755602 w 12860165"/>
              <a:gd name="connsiteY437" fmla="*/ 2202889 h 7548671"/>
              <a:gd name="connsiteX438" fmla="*/ 4755602 w 12860165"/>
              <a:gd name="connsiteY438" fmla="*/ 2251970 h 7548671"/>
              <a:gd name="connsiteX439" fmla="*/ 4834998 w 12860165"/>
              <a:gd name="connsiteY439" fmla="*/ 2254617 h 7548671"/>
              <a:gd name="connsiteX440" fmla="*/ 5297903 w 12860165"/>
              <a:gd name="connsiteY440" fmla="*/ 2521918 h 7548671"/>
              <a:gd name="connsiteX441" fmla="*/ 5297903 w 12860165"/>
              <a:gd name="connsiteY441" fmla="*/ 2969184 h 7548671"/>
              <a:gd name="connsiteX442" fmla="*/ 4616297 w 12860165"/>
              <a:gd name="connsiteY442" fmla="*/ 3362798 h 7548671"/>
              <a:gd name="connsiteX443" fmla="*/ 4398559 w 12860165"/>
              <a:gd name="connsiteY443" fmla="*/ 3237207 h 7548671"/>
              <a:gd name="connsiteX444" fmla="*/ 4729858 w 12860165"/>
              <a:gd name="connsiteY444" fmla="*/ 3045934 h 7548671"/>
              <a:gd name="connsiteX445" fmla="*/ 4729858 w 12860165"/>
              <a:gd name="connsiteY445" fmla="*/ 2764197 h 7548671"/>
              <a:gd name="connsiteX446" fmla="*/ 4646131 w 12860165"/>
              <a:gd name="connsiteY446" fmla="*/ 2715838 h 7548671"/>
              <a:gd name="connsiteX447" fmla="*/ 4646131 w 12860165"/>
              <a:gd name="connsiteY447" fmla="*/ 2572202 h 7548671"/>
              <a:gd name="connsiteX448" fmla="*/ 4049215 w 12860165"/>
              <a:gd name="connsiteY448" fmla="*/ 2227670 h 7548671"/>
              <a:gd name="connsiteX449" fmla="*/ 4049215 w 12860165"/>
              <a:gd name="connsiteY449" fmla="*/ 1984428 h 7548671"/>
              <a:gd name="connsiteX450" fmla="*/ 3563213 w 12860165"/>
              <a:gd name="connsiteY450" fmla="*/ 1703654 h 7548671"/>
              <a:gd name="connsiteX451" fmla="*/ 3557198 w 12860165"/>
              <a:gd name="connsiteY451" fmla="*/ 1658663 h 7548671"/>
              <a:gd name="connsiteX452" fmla="*/ 3472027 w 12860165"/>
              <a:gd name="connsiteY452" fmla="*/ 1658663 h 7548671"/>
              <a:gd name="connsiteX453" fmla="*/ 3472027 w 12860165"/>
              <a:gd name="connsiteY453" fmla="*/ 1707744 h 7548671"/>
              <a:gd name="connsiteX454" fmla="*/ 3549739 w 12860165"/>
              <a:gd name="connsiteY454" fmla="*/ 1711353 h 7548671"/>
              <a:gd name="connsiteX455" fmla="*/ 4035741 w 12860165"/>
              <a:gd name="connsiteY455" fmla="*/ 1991887 h 7548671"/>
              <a:gd name="connsiteX456" fmla="*/ 4035741 w 12860165"/>
              <a:gd name="connsiteY456" fmla="*/ 2235369 h 7548671"/>
              <a:gd name="connsiteX457" fmla="*/ 4632898 w 12860165"/>
              <a:gd name="connsiteY457" fmla="*/ 2580142 h 7548671"/>
              <a:gd name="connsiteX458" fmla="*/ 4632898 w 12860165"/>
              <a:gd name="connsiteY458" fmla="*/ 2708139 h 7548671"/>
              <a:gd name="connsiteX459" fmla="*/ 3629376 w 12860165"/>
              <a:gd name="connsiteY459" fmla="*/ 2128785 h 7548671"/>
              <a:gd name="connsiteX460" fmla="*/ 3621918 w 12860165"/>
              <a:gd name="connsiteY460" fmla="*/ 2084757 h 7548671"/>
              <a:gd name="connsiteX461" fmla="*/ 3536747 w 12860165"/>
              <a:gd name="connsiteY461" fmla="*/ 2084757 h 7548671"/>
              <a:gd name="connsiteX462" fmla="*/ 3536747 w 12860165"/>
              <a:gd name="connsiteY462" fmla="*/ 2133838 h 7548671"/>
              <a:gd name="connsiteX463" fmla="*/ 3616143 w 12860165"/>
              <a:gd name="connsiteY463" fmla="*/ 2136485 h 7548671"/>
              <a:gd name="connsiteX464" fmla="*/ 4420693 w 12860165"/>
              <a:gd name="connsiteY464" fmla="*/ 2601074 h 7548671"/>
              <a:gd name="connsiteX465" fmla="*/ 4016975 w 12860165"/>
              <a:gd name="connsiteY465" fmla="*/ 2601074 h 7548671"/>
              <a:gd name="connsiteX466" fmla="*/ 3554070 w 12860165"/>
              <a:gd name="connsiteY466" fmla="*/ 2333773 h 7548671"/>
              <a:gd name="connsiteX467" fmla="*/ 3548055 w 12860165"/>
              <a:gd name="connsiteY467" fmla="*/ 2288781 h 7548671"/>
              <a:gd name="connsiteX468" fmla="*/ 3462884 w 12860165"/>
              <a:gd name="connsiteY468" fmla="*/ 2288781 h 7548671"/>
              <a:gd name="connsiteX469" fmla="*/ 3462884 w 12860165"/>
              <a:gd name="connsiteY469" fmla="*/ 2337863 h 7548671"/>
              <a:gd name="connsiteX470" fmla="*/ 3540597 w 12860165"/>
              <a:gd name="connsiteY470" fmla="*/ 2341472 h 7548671"/>
              <a:gd name="connsiteX471" fmla="*/ 4013366 w 12860165"/>
              <a:gd name="connsiteY471" fmla="*/ 2614547 h 7548671"/>
              <a:gd name="connsiteX472" fmla="*/ 4442828 w 12860165"/>
              <a:gd name="connsiteY472" fmla="*/ 2614547 h 7548671"/>
              <a:gd name="connsiteX473" fmla="*/ 4442828 w 12860165"/>
              <a:gd name="connsiteY473" fmla="*/ 2613825 h 7548671"/>
              <a:gd name="connsiteX474" fmla="*/ 4716625 w 12860165"/>
              <a:gd name="connsiteY474" fmla="*/ 2771896 h 7548671"/>
              <a:gd name="connsiteX475" fmla="*/ 4716625 w 12860165"/>
              <a:gd name="connsiteY475" fmla="*/ 3037994 h 7548671"/>
              <a:gd name="connsiteX476" fmla="*/ 4385326 w 12860165"/>
              <a:gd name="connsiteY476" fmla="*/ 3229267 h 7548671"/>
              <a:gd name="connsiteX477" fmla="*/ 4323012 w 12860165"/>
              <a:gd name="connsiteY477" fmla="*/ 3193178 h 7548671"/>
              <a:gd name="connsiteX478" fmla="*/ 4319643 w 12860165"/>
              <a:gd name="connsiteY478" fmla="*/ 3191253 h 7548671"/>
              <a:gd name="connsiteX479" fmla="*/ 4234232 w 12860165"/>
              <a:gd name="connsiteY479" fmla="*/ 3240575 h 7548671"/>
              <a:gd name="connsiteX480" fmla="*/ 2843352 w 12860165"/>
              <a:gd name="connsiteY480" fmla="*/ 2437469 h 7548671"/>
              <a:gd name="connsiteX481" fmla="*/ 2841909 w 12860165"/>
              <a:gd name="connsiteY481" fmla="*/ 2436507 h 7548671"/>
              <a:gd name="connsiteX482" fmla="*/ 2462490 w 12860165"/>
              <a:gd name="connsiteY482" fmla="*/ 2436507 h 7548671"/>
              <a:gd name="connsiteX483" fmla="*/ 2445889 w 12860165"/>
              <a:gd name="connsiteY483" fmla="*/ 2418703 h 7548671"/>
              <a:gd name="connsiteX484" fmla="*/ 2360719 w 12860165"/>
              <a:gd name="connsiteY484" fmla="*/ 2418703 h 7548671"/>
              <a:gd name="connsiteX485" fmla="*/ 2360719 w 12860165"/>
              <a:gd name="connsiteY485" fmla="*/ 2467784 h 7548671"/>
              <a:gd name="connsiteX486" fmla="*/ 2445889 w 12860165"/>
              <a:gd name="connsiteY486" fmla="*/ 2467784 h 7548671"/>
              <a:gd name="connsiteX487" fmla="*/ 2462490 w 12860165"/>
              <a:gd name="connsiteY487" fmla="*/ 2449980 h 7548671"/>
              <a:gd name="connsiteX488" fmla="*/ 2838300 w 12860165"/>
              <a:gd name="connsiteY488" fmla="*/ 2449980 h 7548671"/>
              <a:gd name="connsiteX489" fmla="*/ 4220759 w 12860165"/>
              <a:gd name="connsiteY489" fmla="*/ 3248275 h 7548671"/>
              <a:gd name="connsiteX490" fmla="*/ 4009276 w 12860165"/>
              <a:gd name="connsiteY490" fmla="*/ 3370256 h 7548671"/>
              <a:gd name="connsiteX491" fmla="*/ 2853457 w 12860165"/>
              <a:gd name="connsiteY491" fmla="*/ 2702845 h 7548671"/>
              <a:gd name="connsiteX492" fmla="*/ 2847442 w 12860165"/>
              <a:gd name="connsiteY492" fmla="*/ 2657854 h 7548671"/>
              <a:gd name="connsiteX493" fmla="*/ 2762272 w 12860165"/>
              <a:gd name="connsiteY493" fmla="*/ 2657854 h 7548671"/>
              <a:gd name="connsiteX494" fmla="*/ 2762272 w 12860165"/>
              <a:gd name="connsiteY494" fmla="*/ 2706935 h 7548671"/>
              <a:gd name="connsiteX495" fmla="*/ 2839984 w 12860165"/>
              <a:gd name="connsiteY495" fmla="*/ 2710544 h 7548671"/>
              <a:gd name="connsiteX496" fmla="*/ 3995802 w 12860165"/>
              <a:gd name="connsiteY496" fmla="*/ 3377955 h 7548671"/>
              <a:gd name="connsiteX497" fmla="*/ 3776861 w 12860165"/>
              <a:gd name="connsiteY497" fmla="*/ 3504268 h 7548671"/>
              <a:gd name="connsiteX498" fmla="*/ 2143461 w 12860165"/>
              <a:gd name="connsiteY498" fmla="*/ 2562097 h 7548671"/>
              <a:gd name="connsiteX499" fmla="*/ 2143461 w 12860165"/>
              <a:gd name="connsiteY499" fmla="*/ 1772705 h 7548671"/>
              <a:gd name="connsiteX500" fmla="*/ 2913847 w 12860165"/>
              <a:gd name="connsiteY500" fmla="*/ 1327844 h 7548671"/>
              <a:gd name="connsiteX501" fmla="*/ 2913847 w 12860165"/>
              <a:gd name="connsiteY501" fmla="*/ 1328085 h 7548671"/>
              <a:gd name="connsiteX502" fmla="*/ 3622880 w 12860165"/>
              <a:gd name="connsiteY502" fmla="*/ 1328085 h 7548671"/>
              <a:gd name="connsiteX503" fmla="*/ 4184429 w 12860165"/>
              <a:gd name="connsiteY503" fmla="*/ 1003763 h 7548671"/>
              <a:gd name="connsiteX504" fmla="*/ 4262141 w 12860165"/>
              <a:gd name="connsiteY504" fmla="*/ 1000154 h 7548671"/>
              <a:gd name="connsiteX505" fmla="*/ 4262141 w 12860165"/>
              <a:gd name="connsiteY505" fmla="*/ 951072 h 7548671"/>
              <a:gd name="connsiteX506" fmla="*/ 4176970 w 12860165"/>
              <a:gd name="connsiteY506" fmla="*/ 951072 h 7548671"/>
              <a:gd name="connsiteX507" fmla="*/ 4170956 w 12860165"/>
              <a:gd name="connsiteY507" fmla="*/ 996064 h 7548671"/>
              <a:gd name="connsiteX508" fmla="*/ 3619271 w 12860165"/>
              <a:gd name="connsiteY508" fmla="*/ 1314612 h 7548671"/>
              <a:gd name="connsiteX509" fmla="*/ 2936944 w 12860165"/>
              <a:gd name="connsiteY509" fmla="*/ 1314612 h 7548671"/>
              <a:gd name="connsiteX510" fmla="*/ 3873099 w 12860165"/>
              <a:gd name="connsiteY510" fmla="*/ 773994 h 7548671"/>
              <a:gd name="connsiteX511" fmla="*/ 3876467 w 12860165"/>
              <a:gd name="connsiteY511" fmla="*/ 772070 h 7548671"/>
              <a:gd name="connsiteX512" fmla="*/ 3876467 w 12860165"/>
              <a:gd name="connsiteY512" fmla="*/ 69051 h 7548671"/>
              <a:gd name="connsiteX513" fmla="*/ 3912316 w 12860165"/>
              <a:gd name="connsiteY513" fmla="*/ 59186 h 7548671"/>
              <a:gd name="connsiteX514" fmla="*/ 3912316 w 12860165"/>
              <a:gd name="connsiteY514" fmla="*/ 10105 h 7548671"/>
              <a:gd name="connsiteX515" fmla="*/ 3827145 w 12860165"/>
              <a:gd name="connsiteY515" fmla="*/ 10105 h 7548671"/>
              <a:gd name="connsiteX516" fmla="*/ 3827145 w 12860165"/>
              <a:gd name="connsiteY516" fmla="*/ 59186 h 7548671"/>
              <a:gd name="connsiteX517" fmla="*/ 3862994 w 12860165"/>
              <a:gd name="connsiteY517" fmla="*/ 69051 h 7548671"/>
              <a:gd name="connsiteX518" fmla="*/ 3862994 w 12860165"/>
              <a:gd name="connsiteY518" fmla="*/ 764371 h 7548671"/>
              <a:gd name="connsiteX519" fmla="*/ 2306344 w 12860165"/>
              <a:gd name="connsiteY519" fmla="*/ 1662993 h 7548671"/>
              <a:gd name="connsiteX520" fmla="*/ 1349016 w 12860165"/>
              <a:gd name="connsiteY520" fmla="*/ 1110106 h 7548671"/>
              <a:gd name="connsiteX521" fmla="*/ 1349016 w 12860165"/>
              <a:gd name="connsiteY521" fmla="*/ 488408 h 7548671"/>
              <a:gd name="connsiteX522" fmla="*/ 668854 w 12860165"/>
              <a:gd name="connsiteY522" fmla="*/ 95997 h 7548671"/>
              <a:gd name="connsiteX523" fmla="*/ 662839 w 12860165"/>
              <a:gd name="connsiteY523" fmla="*/ 51006 h 7548671"/>
              <a:gd name="connsiteX524" fmla="*/ 577669 w 12860165"/>
              <a:gd name="connsiteY524" fmla="*/ 51006 h 7548671"/>
              <a:gd name="connsiteX525" fmla="*/ 577669 w 12860165"/>
              <a:gd name="connsiteY525" fmla="*/ 100088 h 7548671"/>
              <a:gd name="connsiteX526" fmla="*/ 655381 w 12860165"/>
              <a:gd name="connsiteY526" fmla="*/ 103696 h 7548671"/>
              <a:gd name="connsiteX527" fmla="*/ 1335543 w 12860165"/>
              <a:gd name="connsiteY527" fmla="*/ 496348 h 7548671"/>
              <a:gd name="connsiteX528" fmla="*/ 1335543 w 12860165"/>
              <a:gd name="connsiteY528" fmla="*/ 1118045 h 7548671"/>
              <a:gd name="connsiteX529" fmla="*/ 2292871 w 12860165"/>
              <a:gd name="connsiteY529" fmla="*/ 1670692 h 7548671"/>
              <a:gd name="connsiteX530" fmla="*/ 2133356 w 12860165"/>
              <a:gd name="connsiteY530" fmla="*/ 1762840 h 7548671"/>
              <a:gd name="connsiteX531" fmla="*/ 2129988 w 12860165"/>
              <a:gd name="connsiteY531" fmla="*/ 1764765 h 7548671"/>
              <a:gd name="connsiteX532" fmla="*/ 2129988 w 12860165"/>
              <a:gd name="connsiteY532" fmla="*/ 2385501 h 7548671"/>
              <a:gd name="connsiteX533" fmla="*/ 1854025 w 12860165"/>
              <a:gd name="connsiteY533" fmla="*/ 2226227 h 7548671"/>
              <a:gd name="connsiteX534" fmla="*/ 1854025 w 12860165"/>
              <a:gd name="connsiteY534" fmla="*/ 1838628 h 7548671"/>
              <a:gd name="connsiteX535" fmla="*/ 1292477 w 12860165"/>
              <a:gd name="connsiteY535" fmla="*/ 1514306 h 7548671"/>
              <a:gd name="connsiteX536" fmla="*/ 1286462 w 12860165"/>
              <a:gd name="connsiteY536" fmla="*/ 1469314 h 7548671"/>
              <a:gd name="connsiteX537" fmla="*/ 1201291 w 12860165"/>
              <a:gd name="connsiteY537" fmla="*/ 1469314 h 7548671"/>
              <a:gd name="connsiteX538" fmla="*/ 1201291 w 12860165"/>
              <a:gd name="connsiteY538" fmla="*/ 1518396 h 7548671"/>
              <a:gd name="connsiteX539" fmla="*/ 1279003 w 12860165"/>
              <a:gd name="connsiteY539" fmla="*/ 1522005 h 7548671"/>
              <a:gd name="connsiteX540" fmla="*/ 1840552 w 12860165"/>
              <a:gd name="connsiteY540" fmla="*/ 1846086 h 7548671"/>
              <a:gd name="connsiteX541" fmla="*/ 1840552 w 12860165"/>
              <a:gd name="connsiteY541" fmla="*/ 2233685 h 7548671"/>
              <a:gd name="connsiteX542" fmla="*/ 2129988 w 12860165"/>
              <a:gd name="connsiteY542" fmla="*/ 2400899 h 7548671"/>
              <a:gd name="connsiteX543" fmla="*/ 2129988 w 12860165"/>
              <a:gd name="connsiteY543" fmla="*/ 2569556 h 7548671"/>
              <a:gd name="connsiteX544" fmla="*/ 3763147 w 12860165"/>
              <a:gd name="connsiteY544" fmla="*/ 3512448 h 7548671"/>
              <a:gd name="connsiteX545" fmla="*/ 3522552 w 12860165"/>
              <a:gd name="connsiteY545" fmla="*/ 3651271 h 7548671"/>
              <a:gd name="connsiteX546" fmla="*/ 356562 w 12860165"/>
              <a:gd name="connsiteY546" fmla="*/ 1823711 h 7548671"/>
              <a:gd name="connsiteX547" fmla="*/ 356562 w 12860165"/>
              <a:gd name="connsiteY547" fmla="*/ 1160631 h 7548671"/>
              <a:gd name="connsiteX548" fmla="*/ 0 w 12860165"/>
              <a:gd name="connsiteY548" fmla="*/ 954922 h 7548671"/>
              <a:gd name="connsiteX549" fmla="*/ 0 w 12860165"/>
              <a:gd name="connsiteY549" fmla="*/ 970561 h 7548671"/>
              <a:gd name="connsiteX550" fmla="*/ 4319403 w 12860165"/>
              <a:gd name="connsiteY550" fmla="*/ 3207133 h 7548671"/>
              <a:gd name="connsiteX551" fmla="*/ 5899872 w 12860165"/>
              <a:gd name="connsiteY551" fmla="*/ 4119469 h 7548671"/>
              <a:gd name="connsiteX552" fmla="*/ 4319643 w 12860165"/>
              <a:gd name="connsiteY552" fmla="*/ 5031806 h 7548671"/>
              <a:gd name="connsiteX553" fmla="*/ 2739174 w 12860165"/>
              <a:gd name="connsiteY553" fmla="*/ 4119469 h 7548671"/>
              <a:gd name="connsiteX554" fmla="*/ 4319403 w 12860165"/>
              <a:gd name="connsiteY554" fmla="*/ 3207133 h 7548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Lst>
            <a:rect l="l" t="t" r="r" b="b"/>
            <a:pathLst>
              <a:path w="12860165" h="7548671">
                <a:moveTo>
                  <a:pt x="0" y="970561"/>
                </a:moveTo>
                <a:lnTo>
                  <a:pt x="342848" y="1168570"/>
                </a:lnTo>
                <a:lnTo>
                  <a:pt x="342848" y="1831651"/>
                </a:lnTo>
                <a:lnTo>
                  <a:pt x="3509079" y="3659692"/>
                </a:lnTo>
                <a:lnTo>
                  <a:pt x="3314437" y="3772050"/>
                </a:lnTo>
                <a:lnTo>
                  <a:pt x="1682722" y="2829880"/>
                </a:lnTo>
                <a:lnTo>
                  <a:pt x="1681278" y="2828917"/>
                </a:lnTo>
                <a:lnTo>
                  <a:pt x="493942" y="2828917"/>
                </a:lnTo>
                <a:lnTo>
                  <a:pt x="0" y="2543812"/>
                </a:lnTo>
                <a:lnTo>
                  <a:pt x="0" y="2559451"/>
                </a:lnTo>
                <a:lnTo>
                  <a:pt x="488649" y="2841669"/>
                </a:lnTo>
                <a:lnTo>
                  <a:pt x="490092" y="2842631"/>
                </a:lnTo>
                <a:lnTo>
                  <a:pt x="1677429" y="2842631"/>
                </a:lnTo>
                <a:lnTo>
                  <a:pt x="3300723" y="3779990"/>
                </a:lnTo>
                <a:lnTo>
                  <a:pt x="3129420" y="3878874"/>
                </a:lnTo>
                <a:lnTo>
                  <a:pt x="1585281" y="2987469"/>
                </a:lnTo>
                <a:lnTo>
                  <a:pt x="1583837" y="2986507"/>
                </a:lnTo>
                <a:lnTo>
                  <a:pt x="221347" y="2986507"/>
                </a:lnTo>
                <a:lnTo>
                  <a:pt x="0" y="2858510"/>
                </a:lnTo>
                <a:lnTo>
                  <a:pt x="0" y="2874149"/>
                </a:lnTo>
                <a:lnTo>
                  <a:pt x="216054" y="2998777"/>
                </a:lnTo>
                <a:lnTo>
                  <a:pt x="217498" y="2999740"/>
                </a:lnTo>
                <a:lnTo>
                  <a:pt x="1579988" y="2999740"/>
                </a:lnTo>
                <a:lnTo>
                  <a:pt x="1808553" y="3131586"/>
                </a:lnTo>
                <a:lnTo>
                  <a:pt x="0" y="3131586"/>
                </a:lnTo>
                <a:lnTo>
                  <a:pt x="0" y="3145059"/>
                </a:lnTo>
                <a:lnTo>
                  <a:pt x="1831891" y="3145059"/>
                </a:lnTo>
                <a:lnTo>
                  <a:pt x="2407875" y="3477562"/>
                </a:lnTo>
                <a:lnTo>
                  <a:pt x="2181475" y="3608205"/>
                </a:lnTo>
                <a:lnTo>
                  <a:pt x="1779922" y="3608205"/>
                </a:lnTo>
                <a:lnTo>
                  <a:pt x="1404113" y="3825222"/>
                </a:lnTo>
                <a:cubicBezTo>
                  <a:pt x="1380534" y="3815357"/>
                  <a:pt x="1347573" y="3816560"/>
                  <a:pt x="1326400" y="3828830"/>
                </a:cubicBezTo>
                <a:cubicBezTo>
                  <a:pt x="1302822" y="3842304"/>
                  <a:pt x="1302822" y="3864439"/>
                  <a:pt x="1326400" y="3877912"/>
                </a:cubicBezTo>
                <a:cubicBezTo>
                  <a:pt x="1349979" y="3891385"/>
                  <a:pt x="1387993" y="3891385"/>
                  <a:pt x="1411571" y="3877912"/>
                </a:cubicBezTo>
                <a:cubicBezTo>
                  <a:pt x="1432743" y="3865641"/>
                  <a:pt x="1434668" y="3846634"/>
                  <a:pt x="1417586" y="3832921"/>
                </a:cubicBezTo>
                <a:lnTo>
                  <a:pt x="1783531" y="3621678"/>
                </a:lnTo>
                <a:lnTo>
                  <a:pt x="2157897" y="3621678"/>
                </a:lnTo>
                <a:lnTo>
                  <a:pt x="1283093" y="4126928"/>
                </a:lnTo>
                <a:lnTo>
                  <a:pt x="474213" y="4126928"/>
                </a:lnTo>
                <a:lnTo>
                  <a:pt x="23097" y="3866363"/>
                </a:lnTo>
                <a:cubicBezTo>
                  <a:pt x="40179" y="3852890"/>
                  <a:pt x="38255" y="3833643"/>
                  <a:pt x="17082" y="3821613"/>
                </a:cubicBezTo>
                <a:cubicBezTo>
                  <a:pt x="12030" y="3818725"/>
                  <a:pt x="6255" y="3816560"/>
                  <a:pt x="241" y="3814876"/>
                </a:cubicBezTo>
                <a:lnTo>
                  <a:pt x="241" y="3876949"/>
                </a:lnTo>
                <a:cubicBezTo>
                  <a:pt x="3368" y="3875987"/>
                  <a:pt x="6737" y="3875506"/>
                  <a:pt x="9864" y="3874303"/>
                </a:cubicBezTo>
                <a:lnTo>
                  <a:pt x="469401" y="4139680"/>
                </a:lnTo>
                <a:lnTo>
                  <a:pt x="471085" y="4140642"/>
                </a:lnTo>
                <a:lnTo>
                  <a:pt x="1287424" y="4140642"/>
                </a:lnTo>
                <a:lnTo>
                  <a:pt x="2421830" y="3485742"/>
                </a:lnTo>
                <a:lnTo>
                  <a:pt x="2903982" y="3764111"/>
                </a:lnTo>
                <a:lnTo>
                  <a:pt x="2637884" y="3764111"/>
                </a:lnTo>
                <a:lnTo>
                  <a:pt x="2423514" y="3887776"/>
                </a:lnTo>
                <a:cubicBezTo>
                  <a:pt x="2399936" y="3877431"/>
                  <a:pt x="2366252" y="3878393"/>
                  <a:pt x="2344839" y="3890904"/>
                </a:cubicBezTo>
                <a:cubicBezTo>
                  <a:pt x="2321261" y="3904377"/>
                  <a:pt x="2321261" y="3926512"/>
                  <a:pt x="2344839" y="3939986"/>
                </a:cubicBezTo>
                <a:cubicBezTo>
                  <a:pt x="2368418" y="3953459"/>
                  <a:pt x="2406432" y="3953459"/>
                  <a:pt x="2430010" y="3939986"/>
                </a:cubicBezTo>
                <a:cubicBezTo>
                  <a:pt x="2450942" y="3927956"/>
                  <a:pt x="2453107" y="3909189"/>
                  <a:pt x="2436747" y="3895716"/>
                </a:cubicBezTo>
                <a:lnTo>
                  <a:pt x="2641252" y="3777584"/>
                </a:lnTo>
                <a:lnTo>
                  <a:pt x="2927079" y="3777584"/>
                </a:lnTo>
                <a:lnTo>
                  <a:pt x="3116187" y="3886814"/>
                </a:lnTo>
                <a:lnTo>
                  <a:pt x="2722574" y="4114176"/>
                </a:lnTo>
                <a:lnTo>
                  <a:pt x="2712468" y="4119951"/>
                </a:lnTo>
                <a:lnTo>
                  <a:pt x="2839021" y="4193091"/>
                </a:lnTo>
                <a:lnTo>
                  <a:pt x="2142499" y="4595126"/>
                </a:lnTo>
                <a:lnTo>
                  <a:pt x="1910084" y="4595126"/>
                </a:lnTo>
                <a:lnTo>
                  <a:pt x="1632678" y="4434890"/>
                </a:lnTo>
                <a:cubicBezTo>
                  <a:pt x="1649760" y="4421416"/>
                  <a:pt x="1647835" y="4402169"/>
                  <a:pt x="1626663" y="4389898"/>
                </a:cubicBezTo>
                <a:cubicBezTo>
                  <a:pt x="1603085" y="4376425"/>
                  <a:pt x="1565071" y="4376425"/>
                  <a:pt x="1541492" y="4389898"/>
                </a:cubicBezTo>
                <a:cubicBezTo>
                  <a:pt x="1517914" y="4403372"/>
                  <a:pt x="1517914" y="4425506"/>
                  <a:pt x="1541492" y="4438980"/>
                </a:cubicBezTo>
                <a:cubicBezTo>
                  <a:pt x="1562665" y="4451250"/>
                  <a:pt x="1595626" y="4452212"/>
                  <a:pt x="1619205" y="4442589"/>
                </a:cubicBezTo>
                <a:lnTo>
                  <a:pt x="1905032" y="4607637"/>
                </a:lnTo>
                <a:lnTo>
                  <a:pt x="1906716" y="4608599"/>
                </a:lnTo>
                <a:lnTo>
                  <a:pt x="2146348" y="4608599"/>
                </a:lnTo>
                <a:lnTo>
                  <a:pt x="2652320" y="4316517"/>
                </a:lnTo>
                <a:lnTo>
                  <a:pt x="2652320" y="4584058"/>
                </a:lnTo>
                <a:lnTo>
                  <a:pt x="2177385" y="4857374"/>
                </a:lnTo>
                <a:cubicBezTo>
                  <a:pt x="2153807" y="4847510"/>
                  <a:pt x="2120845" y="4848713"/>
                  <a:pt x="2099673" y="4860984"/>
                </a:cubicBezTo>
                <a:cubicBezTo>
                  <a:pt x="2076095" y="4874457"/>
                  <a:pt x="2076095" y="4896592"/>
                  <a:pt x="2099673" y="4910065"/>
                </a:cubicBezTo>
                <a:cubicBezTo>
                  <a:pt x="2123251" y="4923538"/>
                  <a:pt x="2161265" y="4923538"/>
                  <a:pt x="2184844" y="4910065"/>
                </a:cubicBezTo>
                <a:cubicBezTo>
                  <a:pt x="2206016" y="4897795"/>
                  <a:pt x="2207941" y="4878787"/>
                  <a:pt x="2190858" y="4865314"/>
                </a:cubicBezTo>
                <a:lnTo>
                  <a:pt x="2665312" y="4591276"/>
                </a:lnTo>
                <a:lnTo>
                  <a:pt x="2665312" y="4308096"/>
                </a:lnTo>
                <a:lnTo>
                  <a:pt x="2852014" y="4200309"/>
                </a:lnTo>
                <a:lnTo>
                  <a:pt x="3508838" y="4579487"/>
                </a:lnTo>
                <a:lnTo>
                  <a:pt x="3204004" y="4755362"/>
                </a:lnTo>
                <a:lnTo>
                  <a:pt x="2808947" y="4755362"/>
                </a:lnTo>
                <a:lnTo>
                  <a:pt x="2184122" y="5116014"/>
                </a:lnTo>
                <a:lnTo>
                  <a:pt x="1710150" y="5116014"/>
                </a:lnTo>
                <a:lnTo>
                  <a:pt x="1050919" y="4735393"/>
                </a:lnTo>
                <a:cubicBezTo>
                  <a:pt x="1068001" y="4721679"/>
                  <a:pt x="1066077" y="4702672"/>
                  <a:pt x="1044904" y="4690402"/>
                </a:cubicBezTo>
                <a:cubicBezTo>
                  <a:pt x="1021326" y="4676928"/>
                  <a:pt x="983312" y="4676928"/>
                  <a:pt x="959734" y="4690402"/>
                </a:cubicBezTo>
                <a:cubicBezTo>
                  <a:pt x="936155" y="4703875"/>
                  <a:pt x="936155" y="4726010"/>
                  <a:pt x="959734" y="4739483"/>
                </a:cubicBezTo>
                <a:cubicBezTo>
                  <a:pt x="980906" y="4751753"/>
                  <a:pt x="1013867" y="4752716"/>
                  <a:pt x="1037446" y="4743092"/>
                </a:cubicBezTo>
                <a:lnTo>
                  <a:pt x="1704856" y="5128525"/>
                </a:lnTo>
                <a:lnTo>
                  <a:pt x="1706541" y="5129488"/>
                </a:lnTo>
                <a:lnTo>
                  <a:pt x="2187731" y="5129488"/>
                </a:lnTo>
                <a:lnTo>
                  <a:pt x="2812556" y="4768836"/>
                </a:lnTo>
                <a:lnTo>
                  <a:pt x="3180666" y="4768836"/>
                </a:lnTo>
                <a:lnTo>
                  <a:pt x="1349979" y="5825770"/>
                </a:lnTo>
                <a:lnTo>
                  <a:pt x="57021" y="5825770"/>
                </a:lnTo>
                <a:lnTo>
                  <a:pt x="0" y="5858972"/>
                </a:lnTo>
                <a:lnTo>
                  <a:pt x="0" y="5874611"/>
                </a:lnTo>
                <a:lnTo>
                  <a:pt x="60630" y="5839484"/>
                </a:lnTo>
                <a:lnTo>
                  <a:pt x="1353828" y="5839484"/>
                </a:lnTo>
                <a:lnTo>
                  <a:pt x="3522552" y="4587427"/>
                </a:lnTo>
                <a:lnTo>
                  <a:pt x="3768681" y="4729619"/>
                </a:lnTo>
                <a:lnTo>
                  <a:pt x="1579266" y="5993705"/>
                </a:lnTo>
                <a:lnTo>
                  <a:pt x="1575897" y="5995630"/>
                </a:lnTo>
                <a:lnTo>
                  <a:pt x="1575897" y="6751098"/>
                </a:lnTo>
                <a:lnTo>
                  <a:pt x="826685" y="7183689"/>
                </a:lnTo>
                <a:cubicBezTo>
                  <a:pt x="803106" y="7173824"/>
                  <a:pt x="770145" y="7175027"/>
                  <a:pt x="748972" y="7187297"/>
                </a:cubicBezTo>
                <a:cubicBezTo>
                  <a:pt x="725394" y="7200771"/>
                  <a:pt x="725394" y="7222906"/>
                  <a:pt x="748972" y="7236379"/>
                </a:cubicBezTo>
                <a:cubicBezTo>
                  <a:pt x="772551" y="7249852"/>
                  <a:pt x="810565" y="7249852"/>
                  <a:pt x="834143" y="7236379"/>
                </a:cubicBezTo>
                <a:cubicBezTo>
                  <a:pt x="855315" y="7224108"/>
                  <a:pt x="857240" y="7205102"/>
                  <a:pt x="840158" y="7191629"/>
                </a:cubicBezTo>
                <a:lnTo>
                  <a:pt x="1589371" y="6759038"/>
                </a:lnTo>
                <a:lnTo>
                  <a:pt x="1589371" y="6003570"/>
                </a:lnTo>
                <a:lnTo>
                  <a:pt x="3782154" y="4737558"/>
                </a:lnTo>
                <a:lnTo>
                  <a:pt x="4040553" y="4886727"/>
                </a:lnTo>
                <a:lnTo>
                  <a:pt x="2756257" y="5628241"/>
                </a:lnTo>
                <a:lnTo>
                  <a:pt x="2752888" y="5630166"/>
                </a:lnTo>
                <a:lnTo>
                  <a:pt x="2752888" y="6278570"/>
                </a:lnTo>
                <a:lnTo>
                  <a:pt x="4952890" y="7548672"/>
                </a:lnTo>
                <a:lnTo>
                  <a:pt x="5051293" y="7548672"/>
                </a:lnTo>
                <a:cubicBezTo>
                  <a:pt x="5051052" y="7548431"/>
                  <a:pt x="5050811" y="7548190"/>
                  <a:pt x="5050571" y="7548190"/>
                </a:cubicBezTo>
                <a:cubicBezTo>
                  <a:pt x="5029399" y="7535920"/>
                  <a:pt x="4996437" y="7534958"/>
                  <a:pt x="4972859" y="7544581"/>
                </a:cubicBezTo>
                <a:lnTo>
                  <a:pt x="3350767" y="6607945"/>
                </a:lnTo>
                <a:lnTo>
                  <a:pt x="3838453" y="6607945"/>
                </a:lnTo>
                <a:lnTo>
                  <a:pt x="4713257" y="7112954"/>
                </a:lnTo>
                <a:cubicBezTo>
                  <a:pt x="4696175" y="7126427"/>
                  <a:pt x="4698099" y="7145675"/>
                  <a:pt x="4719272" y="7157705"/>
                </a:cubicBezTo>
                <a:cubicBezTo>
                  <a:pt x="4742850" y="7171178"/>
                  <a:pt x="4780864" y="7171178"/>
                  <a:pt x="4804442" y="7157705"/>
                </a:cubicBezTo>
                <a:cubicBezTo>
                  <a:pt x="4828021" y="7144231"/>
                  <a:pt x="4828021" y="7122096"/>
                  <a:pt x="4804442" y="7108623"/>
                </a:cubicBezTo>
                <a:cubicBezTo>
                  <a:pt x="4783270" y="7096352"/>
                  <a:pt x="4750309" y="7095391"/>
                  <a:pt x="4726730" y="7105014"/>
                </a:cubicBezTo>
                <a:lnTo>
                  <a:pt x="3843746" y="6595193"/>
                </a:lnTo>
                <a:lnTo>
                  <a:pt x="3842303" y="6594231"/>
                </a:lnTo>
                <a:lnTo>
                  <a:pt x="3327670" y="6594231"/>
                </a:lnTo>
                <a:lnTo>
                  <a:pt x="2766843" y="6270390"/>
                </a:lnTo>
                <a:lnTo>
                  <a:pt x="2766843" y="5637625"/>
                </a:lnTo>
                <a:lnTo>
                  <a:pt x="3800920" y="5040708"/>
                </a:lnTo>
                <a:lnTo>
                  <a:pt x="3800920" y="5362384"/>
                </a:lnTo>
                <a:lnTo>
                  <a:pt x="3162140" y="5731216"/>
                </a:lnTo>
                <a:lnTo>
                  <a:pt x="3162140" y="6056741"/>
                </a:lnTo>
                <a:cubicBezTo>
                  <a:pt x="3149148" y="6057703"/>
                  <a:pt x="3136397" y="6060831"/>
                  <a:pt x="3126292" y="6066606"/>
                </a:cubicBezTo>
                <a:cubicBezTo>
                  <a:pt x="3102714" y="6080079"/>
                  <a:pt x="3102714" y="6102214"/>
                  <a:pt x="3126292" y="6115687"/>
                </a:cubicBezTo>
                <a:cubicBezTo>
                  <a:pt x="3149870" y="6129160"/>
                  <a:pt x="3187884" y="6129160"/>
                  <a:pt x="3211462" y="6115687"/>
                </a:cubicBezTo>
                <a:cubicBezTo>
                  <a:pt x="3235041" y="6102214"/>
                  <a:pt x="3235041" y="6080079"/>
                  <a:pt x="3211462" y="6066606"/>
                </a:cubicBezTo>
                <a:cubicBezTo>
                  <a:pt x="3201358" y="6060831"/>
                  <a:pt x="3188606" y="6057703"/>
                  <a:pt x="3175614" y="6056741"/>
                </a:cubicBezTo>
                <a:lnTo>
                  <a:pt x="3175614" y="5738915"/>
                </a:lnTo>
                <a:lnTo>
                  <a:pt x="3814394" y="5370083"/>
                </a:lnTo>
                <a:lnTo>
                  <a:pt x="3814394" y="5033009"/>
                </a:lnTo>
                <a:lnTo>
                  <a:pt x="4054748" y="4894186"/>
                </a:lnTo>
                <a:lnTo>
                  <a:pt x="4316756" y="5045520"/>
                </a:lnTo>
                <a:lnTo>
                  <a:pt x="4320125" y="5047445"/>
                </a:lnTo>
                <a:lnTo>
                  <a:pt x="4481083" y="4954575"/>
                </a:lnTo>
                <a:lnTo>
                  <a:pt x="4481083" y="5656872"/>
                </a:lnTo>
                <a:lnTo>
                  <a:pt x="3920737" y="5980473"/>
                </a:lnTo>
                <a:cubicBezTo>
                  <a:pt x="3897158" y="5970608"/>
                  <a:pt x="3864197" y="5971811"/>
                  <a:pt x="3843024" y="5984081"/>
                </a:cubicBezTo>
                <a:cubicBezTo>
                  <a:pt x="3819446" y="5997555"/>
                  <a:pt x="3819446" y="6019690"/>
                  <a:pt x="3843024" y="6033163"/>
                </a:cubicBezTo>
                <a:cubicBezTo>
                  <a:pt x="3866603" y="6046636"/>
                  <a:pt x="3904617" y="6046636"/>
                  <a:pt x="3928195" y="6033163"/>
                </a:cubicBezTo>
                <a:cubicBezTo>
                  <a:pt x="3949367" y="6020892"/>
                  <a:pt x="3951292" y="6001886"/>
                  <a:pt x="3934210" y="5988171"/>
                </a:cubicBezTo>
                <a:lnTo>
                  <a:pt x="4494556" y="5664571"/>
                </a:lnTo>
                <a:lnTo>
                  <a:pt x="4494556" y="5378022"/>
                </a:lnTo>
                <a:lnTo>
                  <a:pt x="4913432" y="5619820"/>
                </a:lnTo>
                <a:lnTo>
                  <a:pt x="4913432" y="5891693"/>
                </a:lnTo>
                <a:lnTo>
                  <a:pt x="3999652" y="6419318"/>
                </a:lnTo>
                <a:cubicBezTo>
                  <a:pt x="3976073" y="6409454"/>
                  <a:pt x="3943112" y="6410656"/>
                  <a:pt x="3921940" y="6422927"/>
                </a:cubicBezTo>
                <a:cubicBezTo>
                  <a:pt x="3898361" y="6436400"/>
                  <a:pt x="3898361" y="6458535"/>
                  <a:pt x="3921940" y="6472009"/>
                </a:cubicBezTo>
                <a:cubicBezTo>
                  <a:pt x="3945518" y="6485482"/>
                  <a:pt x="3983532" y="6485482"/>
                  <a:pt x="4007110" y="6472009"/>
                </a:cubicBezTo>
                <a:cubicBezTo>
                  <a:pt x="4028283" y="6459738"/>
                  <a:pt x="4030207" y="6440731"/>
                  <a:pt x="4013125" y="6427017"/>
                </a:cubicBezTo>
                <a:lnTo>
                  <a:pt x="4923537" y="5901317"/>
                </a:lnTo>
                <a:lnTo>
                  <a:pt x="4926905" y="5899392"/>
                </a:lnTo>
                <a:lnTo>
                  <a:pt x="4926905" y="5611881"/>
                </a:lnTo>
                <a:lnTo>
                  <a:pt x="4494556" y="5362143"/>
                </a:lnTo>
                <a:lnTo>
                  <a:pt x="4494556" y="4946395"/>
                </a:lnTo>
                <a:lnTo>
                  <a:pt x="4723843" y="4814068"/>
                </a:lnTo>
                <a:lnTo>
                  <a:pt x="4917762" y="4925944"/>
                </a:lnTo>
                <a:lnTo>
                  <a:pt x="4917762" y="5180253"/>
                </a:lnTo>
                <a:lnTo>
                  <a:pt x="5211529" y="5349873"/>
                </a:lnTo>
                <a:cubicBezTo>
                  <a:pt x="5194447" y="5363346"/>
                  <a:pt x="5196372" y="5382594"/>
                  <a:pt x="5217544" y="5394623"/>
                </a:cubicBezTo>
                <a:cubicBezTo>
                  <a:pt x="5241122" y="5408097"/>
                  <a:pt x="5279136" y="5408097"/>
                  <a:pt x="5302715" y="5394623"/>
                </a:cubicBezTo>
                <a:cubicBezTo>
                  <a:pt x="5326293" y="5381150"/>
                  <a:pt x="5326293" y="5359015"/>
                  <a:pt x="5302715" y="5345542"/>
                </a:cubicBezTo>
                <a:cubicBezTo>
                  <a:pt x="5281542" y="5333272"/>
                  <a:pt x="5248581" y="5332309"/>
                  <a:pt x="5225002" y="5341933"/>
                </a:cubicBezTo>
                <a:lnTo>
                  <a:pt x="4931236" y="5172314"/>
                </a:lnTo>
                <a:lnTo>
                  <a:pt x="4931236" y="4933643"/>
                </a:lnTo>
                <a:lnTo>
                  <a:pt x="5572181" y="5303678"/>
                </a:lnTo>
                <a:lnTo>
                  <a:pt x="5572181" y="5861137"/>
                </a:lnTo>
                <a:lnTo>
                  <a:pt x="4607635" y="6418115"/>
                </a:lnTo>
                <a:lnTo>
                  <a:pt x="4604267" y="6420040"/>
                </a:lnTo>
                <a:lnTo>
                  <a:pt x="4604267" y="6629839"/>
                </a:lnTo>
                <a:lnTo>
                  <a:pt x="5149696" y="6944778"/>
                </a:lnTo>
                <a:cubicBezTo>
                  <a:pt x="5132614" y="6958492"/>
                  <a:pt x="5134539" y="6977498"/>
                  <a:pt x="5155711" y="6989769"/>
                </a:cubicBezTo>
                <a:cubicBezTo>
                  <a:pt x="5179290" y="7003242"/>
                  <a:pt x="5217304" y="7003242"/>
                  <a:pt x="5240882" y="6989769"/>
                </a:cubicBezTo>
                <a:cubicBezTo>
                  <a:pt x="5264460" y="6976296"/>
                  <a:pt x="5264460" y="6954161"/>
                  <a:pt x="5240882" y="6940687"/>
                </a:cubicBezTo>
                <a:cubicBezTo>
                  <a:pt x="5219709" y="6928417"/>
                  <a:pt x="5186748" y="6927455"/>
                  <a:pt x="5163170" y="6937079"/>
                </a:cubicBezTo>
                <a:lnTo>
                  <a:pt x="4617740" y="6622140"/>
                </a:lnTo>
                <a:lnTo>
                  <a:pt x="4617740" y="6427739"/>
                </a:lnTo>
                <a:lnTo>
                  <a:pt x="5581805" y="5871242"/>
                </a:lnTo>
                <a:lnTo>
                  <a:pt x="5585173" y="5869318"/>
                </a:lnTo>
                <a:lnTo>
                  <a:pt x="5585173" y="5296461"/>
                </a:lnTo>
                <a:lnTo>
                  <a:pt x="4736835" y="4806609"/>
                </a:lnTo>
                <a:lnTo>
                  <a:pt x="4908139" y="4707724"/>
                </a:lnTo>
                <a:lnTo>
                  <a:pt x="6008380" y="5342896"/>
                </a:lnTo>
                <a:lnTo>
                  <a:pt x="6008380" y="6388040"/>
                </a:lnTo>
                <a:lnTo>
                  <a:pt x="6329574" y="6573540"/>
                </a:lnTo>
                <a:lnTo>
                  <a:pt x="6329574" y="7534477"/>
                </a:lnTo>
                <a:lnTo>
                  <a:pt x="6354115" y="7548672"/>
                </a:lnTo>
                <a:lnTo>
                  <a:pt x="6381062" y="7548672"/>
                </a:lnTo>
                <a:lnTo>
                  <a:pt x="6342807" y="7526537"/>
                </a:lnTo>
                <a:lnTo>
                  <a:pt x="6342807" y="6581238"/>
                </a:lnTo>
                <a:lnTo>
                  <a:pt x="8018310" y="7548431"/>
                </a:lnTo>
                <a:lnTo>
                  <a:pt x="8045258" y="7548431"/>
                </a:lnTo>
                <a:lnTo>
                  <a:pt x="6021613" y="6380101"/>
                </a:lnTo>
                <a:lnTo>
                  <a:pt x="6021613" y="5334956"/>
                </a:lnTo>
                <a:lnTo>
                  <a:pt x="4921372" y="4699785"/>
                </a:lnTo>
                <a:lnTo>
                  <a:pt x="5116013" y="4587427"/>
                </a:lnTo>
                <a:lnTo>
                  <a:pt x="6187142" y="5205756"/>
                </a:lnTo>
                <a:lnTo>
                  <a:pt x="6183773" y="5211530"/>
                </a:lnTo>
                <a:lnTo>
                  <a:pt x="7202934" y="5800026"/>
                </a:lnTo>
                <a:lnTo>
                  <a:pt x="7202934" y="5928744"/>
                </a:lnTo>
                <a:lnTo>
                  <a:pt x="7409846" y="6048080"/>
                </a:lnTo>
                <a:lnTo>
                  <a:pt x="7409846" y="6416190"/>
                </a:lnTo>
                <a:lnTo>
                  <a:pt x="8931369" y="7294603"/>
                </a:lnTo>
                <a:cubicBezTo>
                  <a:pt x="8914287" y="7308077"/>
                  <a:pt x="8916211" y="7327324"/>
                  <a:pt x="8937384" y="7339594"/>
                </a:cubicBezTo>
                <a:cubicBezTo>
                  <a:pt x="8960962" y="7353068"/>
                  <a:pt x="8998976" y="7353068"/>
                  <a:pt x="9022554" y="7339594"/>
                </a:cubicBezTo>
                <a:cubicBezTo>
                  <a:pt x="9046132" y="7326121"/>
                  <a:pt x="9046132" y="7303986"/>
                  <a:pt x="9022554" y="7290513"/>
                </a:cubicBezTo>
                <a:cubicBezTo>
                  <a:pt x="9001382" y="7278242"/>
                  <a:pt x="8968421" y="7277280"/>
                  <a:pt x="8944842" y="7286904"/>
                </a:cubicBezTo>
                <a:lnTo>
                  <a:pt x="7423319" y="6408491"/>
                </a:lnTo>
                <a:lnTo>
                  <a:pt x="7423319" y="6056019"/>
                </a:lnTo>
                <a:lnTo>
                  <a:pt x="7686771" y="6208076"/>
                </a:lnTo>
                <a:cubicBezTo>
                  <a:pt x="7669689" y="6221549"/>
                  <a:pt x="7671613" y="6240796"/>
                  <a:pt x="7692785" y="6253067"/>
                </a:cubicBezTo>
                <a:cubicBezTo>
                  <a:pt x="7716364" y="6266540"/>
                  <a:pt x="7754378" y="6266540"/>
                  <a:pt x="7777956" y="6253067"/>
                </a:cubicBezTo>
                <a:cubicBezTo>
                  <a:pt x="7801535" y="6239594"/>
                  <a:pt x="7801535" y="6217459"/>
                  <a:pt x="7777956" y="6203985"/>
                </a:cubicBezTo>
                <a:cubicBezTo>
                  <a:pt x="7756784" y="6191715"/>
                  <a:pt x="7723822" y="6190753"/>
                  <a:pt x="7700244" y="6200376"/>
                </a:cubicBezTo>
                <a:lnTo>
                  <a:pt x="7216648" y="5921046"/>
                </a:lnTo>
                <a:lnTo>
                  <a:pt x="7216648" y="5792327"/>
                </a:lnTo>
                <a:lnTo>
                  <a:pt x="6205908" y="5208643"/>
                </a:lnTo>
                <a:lnTo>
                  <a:pt x="6675310" y="5208643"/>
                </a:lnTo>
                <a:lnTo>
                  <a:pt x="8696789" y="6375771"/>
                </a:lnTo>
                <a:lnTo>
                  <a:pt x="8696789" y="6680845"/>
                </a:lnTo>
                <a:lnTo>
                  <a:pt x="9497730" y="7143269"/>
                </a:lnTo>
                <a:cubicBezTo>
                  <a:pt x="9480647" y="7156742"/>
                  <a:pt x="9482572" y="7175989"/>
                  <a:pt x="9503744" y="7188260"/>
                </a:cubicBezTo>
                <a:cubicBezTo>
                  <a:pt x="9527322" y="7201733"/>
                  <a:pt x="9565337" y="7201733"/>
                  <a:pt x="9588915" y="7188260"/>
                </a:cubicBezTo>
                <a:cubicBezTo>
                  <a:pt x="9612493" y="7174787"/>
                  <a:pt x="9612493" y="7152652"/>
                  <a:pt x="9588915" y="7139178"/>
                </a:cubicBezTo>
                <a:cubicBezTo>
                  <a:pt x="9567743" y="7126908"/>
                  <a:pt x="9534781" y="7125946"/>
                  <a:pt x="9511203" y="7135570"/>
                </a:cubicBezTo>
                <a:lnTo>
                  <a:pt x="8710262" y="6673146"/>
                </a:lnTo>
                <a:lnTo>
                  <a:pt x="8710262" y="6368071"/>
                </a:lnTo>
                <a:lnTo>
                  <a:pt x="6702496" y="5208884"/>
                </a:lnTo>
                <a:lnTo>
                  <a:pt x="8069798" y="5208884"/>
                </a:lnTo>
                <a:lnTo>
                  <a:pt x="9713543" y="6158032"/>
                </a:lnTo>
                <a:lnTo>
                  <a:pt x="9715227" y="6158994"/>
                </a:lnTo>
                <a:lnTo>
                  <a:pt x="11637822" y="6158994"/>
                </a:lnTo>
                <a:lnTo>
                  <a:pt x="12764769" y="5508425"/>
                </a:lnTo>
                <a:cubicBezTo>
                  <a:pt x="12788348" y="5518289"/>
                  <a:pt x="12821310" y="5517087"/>
                  <a:pt x="12842482" y="5504816"/>
                </a:cubicBezTo>
                <a:cubicBezTo>
                  <a:pt x="12866060" y="5491343"/>
                  <a:pt x="12866060" y="5469208"/>
                  <a:pt x="12842482" y="5455735"/>
                </a:cubicBezTo>
                <a:cubicBezTo>
                  <a:pt x="12818903" y="5442261"/>
                  <a:pt x="12780888" y="5442261"/>
                  <a:pt x="12757311" y="5455735"/>
                </a:cubicBezTo>
                <a:cubicBezTo>
                  <a:pt x="12736138" y="5468005"/>
                  <a:pt x="12734214" y="5487012"/>
                  <a:pt x="12751296" y="5500485"/>
                </a:cubicBezTo>
                <a:lnTo>
                  <a:pt x="11634213" y="6145521"/>
                </a:lnTo>
                <a:lnTo>
                  <a:pt x="9718836" y="6145521"/>
                </a:lnTo>
                <a:lnTo>
                  <a:pt x="8075091" y="5196373"/>
                </a:lnTo>
                <a:lnTo>
                  <a:pt x="8073648" y="5195411"/>
                </a:lnTo>
                <a:lnTo>
                  <a:pt x="6196525" y="5195411"/>
                </a:lnTo>
                <a:lnTo>
                  <a:pt x="5130449" y="4579968"/>
                </a:lnTo>
                <a:lnTo>
                  <a:pt x="5332067" y="4463520"/>
                </a:lnTo>
                <a:lnTo>
                  <a:pt x="6104859" y="4909824"/>
                </a:lnTo>
                <a:lnTo>
                  <a:pt x="6106302" y="4910787"/>
                </a:lnTo>
                <a:lnTo>
                  <a:pt x="8281522" y="4910787"/>
                </a:lnTo>
                <a:lnTo>
                  <a:pt x="9806413" y="5791124"/>
                </a:lnTo>
                <a:cubicBezTo>
                  <a:pt x="9789331" y="5804598"/>
                  <a:pt x="9791255" y="5823845"/>
                  <a:pt x="9812428" y="5836116"/>
                </a:cubicBezTo>
                <a:cubicBezTo>
                  <a:pt x="9836006" y="5849589"/>
                  <a:pt x="9874020" y="5849589"/>
                  <a:pt x="9897598" y="5836116"/>
                </a:cubicBezTo>
                <a:cubicBezTo>
                  <a:pt x="9921176" y="5822642"/>
                  <a:pt x="9921176" y="5800508"/>
                  <a:pt x="9897598" y="5787034"/>
                </a:cubicBezTo>
                <a:cubicBezTo>
                  <a:pt x="9876426" y="5774764"/>
                  <a:pt x="9843464" y="5773801"/>
                  <a:pt x="9819886" y="5783425"/>
                </a:cubicBezTo>
                <a:lnTo>
                  <a:pt x="8286575" y="4898276"/>
                </a:lnTo>
                <a:lnTo>
                  <a:pt x="8285130" y="4897313"/>
                </a:lnTo>
                <a:lnTo>
                  <a:pt x="6676271" y="4897313"/>
                </a:lnTo>
                <a:lnTo>
                  <a:pt x="7097794" y="4653831"/>
                </a:lnTo>
                <a:lnTo>
                  <a:pt x="8236049" y="4653831"/>
                </a:lnTo>
                <a:cubicBezTo>
                  <a:pt x="8238215" y="4660327"/>
                  <a:pt x="8243749" y="4666583"/>
                  <a:pt x="8252410" y="4671635"/>
                </a:cubicBezTo>
                <a:cubicBezTo>
                  <a:pt x="8275988" y="4685109"/>
                  <a:pt x="8314002" y="4685109"/>
                  <a:pt x="8337581" y="4671635"/>
                </a:cubicBezTo>
                <a:cubicBezTo>
                  <a:pt x="8361158" y="4658162"/>
                  <a:pt x="8361158" y="4636027"/>
                  <a:pt x="8337581" y="4622554"/>
                </a:cubicBezTo>
                <a:cubicBezTo>
                  <a:pt x="8314002" y="4609081"/>
                  <a:pt x="8275988" y="4609081"/>
                  <a:pt x="8252410" y="4622554"/>
                </a:cubicBezTo>
                <a:cubicBezTo>
                  <a:pt x="8243749" y="4627606"/>
                  <a:pt x="8238215" y="4633862"/>
                  <a:pt x="8235809" y="4640358"/>
                </a:cubicBezTo>
                <a:lnTo>
                  <a:pt x="7093945" y="4640358"/>
                </a:lnTo>
                <a:lnTo>
                  <a:pt x="6649084" y="4897313"/>
                </a:lnTo>
                <a:lnTo>
                  <a:pt x="6109911" y="4897313"/>
                </a:lnTo>
                <a:lnTo>
                  <a:pt x="5345300" y="4455822"/>
                </a:lnTo>
                <a:lnTo>
                  <a:pt x="5522859" y="4353328"/>
                </a:lnTo>
                <a:lnTo>
                  <a:pt x="6199413" y="4744054"/>
                </a:lnTo>
                <a:lnTo>
                  <a:pt x="6200856" y="4745017"/>
                </a:lnTo>
                <a:lnTo>
                  <a:pt x="6473450" y="4745017"/>
                </a:lnTo>
                <a:lnTo>
                  <a:pt x="7026338" y="4425747"/>
                </a:lnTo>
                <a:lnTo>
                  <a:pt x="8693661" y="4425747"/>
                </a:lnTo>
                <a:lnTo>
                  <a:pt x="9737843" y="3822815"/>
                </a:lnTo>
                <a:cubicBezTo>
                  <a:pt x="9761422" y="3832199"/>
                  <a:pt x="9793661" y="3830755"/>
                  <a:pt x="9814593" y="3818725"/>
                </a:cubicBezTo>
                <a:cubicBezTo>
                  <a:pt x="9838171" y="3805252"/>
                  <a:pt x="9838171" y="3783117"/>
                  <a:pt x="9814593" y="3769644"/>
                </a:cubicBezTo>
                <a:cubicBezTo>
                  <a:pt x="9791015" y="3756171"/>
                  <a:pt x="9753001" y="3756171"/>
                  <a:pt x="9729423" y="3769644"/>
                </a:cubicBezTo>
                <a:cubicBezTo>
                  <a:pt x="9707769" y="3782155"/>
                  <a:pt x="9706325" y="3801403"/>
                  <a:pt x="9724130" y="3815117"/>
                </a:cubicBezTo>
                <a:lnTo>
                  <a:pt x="8689811" y="4412274"/>
                </a:lnTo>
                <a:lnTo>
                  <a:pt x="7022488" y="4412274"/>
                </a:lnTo>
                <a:lnTo>
                  <a:pt x="6469600" y="4731543"/>
                </a:lnTo>
                <a:lnTo>
                  <a:pt x="6204465" y="4731543"/>
                </a:lnTo>
                <a:lnTo>
                  <a:pt x="5713170" y="4447882"/>
                </a:lnTo>
                <a:lnTo>
                  <a:pt x="5958817" y="4447882"/>
                </a:lnTo>
                <a:lnTo>
                  <a:pt x="6197007" y="4585261"/>
                </a:lnTo>
                <a:lnTo>
                  <a:pt x="6198450" y="4586224"/>
                </a:lnTo>
                <a:lnTo>
                  <a:pt x="6384430" y="4586224"/>
                </a:lnTo>
                <a:lnTo>
                  <a:pt x="6798494" y="4347313"/>
                </a:lnTo>
                <a:cubicBezTo>
                  <a:pt x="6821832" y="4356456"/>
                  <a:pt x="6854072" y="4355253"/>
                  <a:pt x="6875003" y="4343223"/>
                </a:cubicBezTo>
                <a:cubicBezTo>
                  <a:pt x="6898582" y="4329750"/>
                  <a:pt x="6898582" y="4307615"/>
                  <a:pt x="6875003" y="4294142"/>
                </a:cubicBezTo>
                <a:cubicBezTo>
                  <a:pt x="6851425" y="4280668"/>
                  <a:pt x="6813411" y="4280668"/>
                  <a:pt x="6789832" y="4294142"/>
                </a:cubicBezTo>
                <a:cubicBezTo>
                  <a:pt x="6768179" y="4306652"/>
                  <a:pt x="6766735" y="4326141"/>
                  <a:pt x="6784780" y="4339855"/>
                </a:cubicBezTo>
                <a:lnTo>
                  <a:pt x="6380821" y="4572991"/>
                </a:lnTo>
                <a:lnTo>
                  <a:pt x="6202059" y="4572991"/>
                </a:lnTo>
                <a:lnTo>
                  <a:pt x="5963870" y="4435611"/>
                </a:lnTo>
                <a:lnTo>
                  <a:pt x="5962186" y="4434649"/>
                </a:lnTo>
                <a:lnTo>
                  <a:pt x="5689591" y="4434649"/>
                </a:lnTo>
                <a:lnTo>
                  <a:pt x="5535851" y="4345869"/>
                </a:lnTo>
                <a:lnTo>
                  <a:pt x="5785829" y="4201512"/>
                </a:lnTo>
                <a:lnTo>
                  <a:pt x="6154421" y="4201512"/>
                </a:lnTo>
                <a:lnTo>
                  <a:pt x="6610830" y="3938061"/>
                </a:lnTo>
                <a:cubicBezTo>
                  <a:pt x="6634408" y="3947925"/>
                  <a:pt x="6667370" y="3946722"/>
                  <a:pt x="6688542" y="3934452"/>
                </a:cubicBezTo>
                <a:cubicBezTo>
                  <a:pt x="6712121" y="3920978"/>
                  <a:pt x="6712121" y="3898844"/>
                  <a:pt x="6688542" y="3885370"/>
                </a:cubicBezTo>
                <a:cubicBezTo>
                  <a:pt x="6664963" y="3871897"/>
                  <a:pt x="6626950" y="3871897"/>
                  <a:pt x="6603371" y="3885370"/>
                </a:cubicBezTo>
                <a:cubicBezTo>
                  <a:pt x="6582199" y="3897641"/>
                  <a:pt x="6580274" y="3916648"/>
                  <a:pt x="6597356" y="3930361"/>
                </a:cubicBezTo>
                <a:lnTo>
                  <a:pt x="6150812" y="4188039"/>
                </a:lnTo>
                <a:lnTo>
                  <a:pt x="5809408" y="4188039"/>
                </a:lnTo>
                <a:lnTo>
                  <a:pt x="5916713" y="4125965"/>
                </a:lnTo>
                <a:lnTo>
                  <a:pt x="5926818" y="4120191"/>
                </a:lnTo>
                <a:lnTo>
                  <a:pt x="5744207" y="4014811"/>
                </a:lnTo>
                <a:lnTo>
                  <a:pt x="6238389" y="3728984"/>
                </a:lnTo>
                <a:lnTo>
                  <a:pt x="6758074" y="3728984"/>
                </a:lnTo>
                <a:lnTo>
                  <a:pt x="7306150" y="4045366"/>
                </a:lnTo>
                <a:cubicBezTo>
                  <a:pt x="7289067" y="4058840"/>
                  <a:pt x="7290992" y="4078087"/>
                  <a:pt x="7312165" y="4090117"/>
                </a:cubicBezTo>
                <a:cubicBezTo>
                  <a:pt x="7335743" y="4103590"/>
                  <a:pt x="7373757" y="4103590"/>
                  <a:pt x="7397335" y="4090117"/>
                </a:cubicBezTo>
                <a:cubicBezTo>
                  <a:pt x="7420913" y="4076643"/>
                  <a:pt x="7420913" y="4054509"/>
                  <a:pt x="7397335" y="4041035"/>
                </a:cubicBezTo>
                <a:cubicBezTo>
                  <a:pt x="7376162" y="4028765"/>
                  <a:pt x="7343201" y="4027803"/>
                  <a:pt x="7319623" y="4037427"/>
                </a:cubicBezTo>
                <a:lnTo>
                  <a:pt x="7037405" y="3874544"/>
                </a:lnTo>
                <a:lnTo>
                  <a:pt x="8062340" y="3874544"/>
                </a:lnTo>
                <a:lnTo>
                  <a:pt x="8357069" y="3704443"/>
                </a:lnTo>
                <a:lnTo>
                  <a:pt x="8944361" y="3704443"/>
                </a:lnTo>
                <a:cubicBezTo>
                  <a:pt x="8946526" y="3710939"/>
                  <a:pt x="8952059" y="3717194"/>
                  <a:pt x="8960962" y="3722247"/>
                </a:cubicBezTo>
                <a:cubicBezTo>
                  <a:pt x="8984540" y="3735720"/>
                  <a:pt x="9022554" y="3735720"/>
                  <a:pt x="9046132" y="3722247"/>
                </a:cubicBezTo>
                <a:cubicBezTo>
                  <a:pt x="9069711" y="3708774"/>
                  <a:pt x="9069711" y="3686639"/>
                  <a:pt x="9046132" y="3673165"/>
                </a:cubicBezTo>
                <a:cubicBezTo>
                  <a:pt x="9022554" y="3659692"/>
                  <a:pt x="8984540" y="3659692"/>
                  <a:pt x="8960962" y="3673165"/>
                </a:cubicBezTo>
                <a:cubicBezTo>
                  <a:pt x="8952300" y="3678218"/>
                  <a:pt x="8946766" y="3684473"/>
                  <a:pt x="8944601" y="3690969"/>
                </a:cubicBezTo>
                <a:lnTo>
                  <a:pt x="8353700" y="3690969"/>
                </a:lnTo>
                <a:lnTo>
                  <a:pt x="8058971" y="3861070"/>
                </a:lnTo>
                <a:lnTo>
                  <a:pt x="7014308" y="3861070"/>
                </a:lnTo>
                <a:lnTo>
                  <a:pt x="6763608" y="3716232"/>
                </a:lnTo>
                <a:lnTo>
                  <a:pt x="6762164" y="3715269"/>
                </a:lnTo>
                <a:lnTo>
                  <a:pt x="6262448" y="3715269"/>
                </a:lnTo>
                <a:lnTo>
                  <a:pt x="6467435" y="3596897"/>
                </a:lnTo>
                <a:lnTo>
                  <a:pt x="7643223" y="3596897"/>
                </a:lnTo>
                <a:lnTo>
                  <a:pt x="7946614" y="3421743"/>
                </a:lnTo>
                <a:lnTo>
                  <a:pt x="8846439" y="3421743"/>
                </a:lnTo>
                <a:lnTo>
                  <a:pt x="9276623" y="3173450"/>
                </a:lnTo>
                <a:cubicBezTo>
                  <a:pt x="9300201" y="3183314"/>
                  <a:pt x="9333163" y="3182111"/>
                  <a:pt x="9354334" y="3169840"/>
                </a:cubicBezTo>
                <a:cubicBezTo>
                  <a:pt x="9377913" y="3156367"/>
                  <a:pt x="9377913" y="3134232"/>
                  <a:pt x="9354334" y="3120759"/>
                </a:cubicBezTo>
                <a:cubicBezTo>
                  <a:pt x="9330757" y="3107286"/>
                  <a:pt x="9292742" y="3107286"/>
                  <a:pt x="9269164" y="3120759"/>
                </a:cubicBezTo>
                <a:cubicBezTo>
                  <a:pt x="9247992" y="3133029"/>
                  <a:pt x="9246067" y="3152037"/>
                  <a:pt x="9263149" y="3165750"/>
                </a:cubicBezTo>
                <a:lnTo>
                  <a:pt x="8842830" y="3408511"/>
                </a:lnTo>
                <a:lnTo>
                  <a:pt x="7969951" y="3408511"/>
                </a:lnTo>
                <a:lnTo>
                  <a:pt x="8980450" y="2825068"/>
                </a:lnTo>
                <a:lnTo>
                  <a:pt x="9722204" y="2825068"/>
                </a:lnTo>
                <a:lnTo>
                  <a:pt x="10034497" y="2644862"/>
                </a:lnTo>
                <a:cubicBezTo>
                  <a:pt x="10058075" y="2654726"/>
                  <a:pt x="10091037" y="2653524"/>
                  <a:pt x="10112209" y="2641253"/>
                </a:cubicBezTo>
                <a:cubicBezTo>
                  <a:pt x="10135787" y="2627780"/>
                  <a:pt x="10135787" y="2605645"/>
                  <a:pt x="10112209" y="2592172"/>
                </a:cubicBezTo>
                <a:cubicBezTo>
                  <a:pt x="10088631" y="2578698"/>
                  <a:pt x="10050616" y="2578698"/>
                  <a:pt x="10027039" y="2592172"/>
                </a:cubicBezTo>
                <a:cubicBezTo>
                  <a:pt x="10005866" y="2604442"/>
                  <a:pt x="10003941" y="2623449"/>
                  <a:pt x="10021024" y="2637163"/>
                </a:cubicBezTo>
                <a:lnTo>
                  <a:pt x="9718596" y="2811835"/>
                </a:lnTo>
                <a:lnTo>
                  <a:pt x="8976841" y="2811835"/>
                </a:lnTo>
                <a:lnTo>
                  <a:pt x="7639614" y="3583905"/>
                </a:lnTo>
                <a:lnTo>
                  <a:pt x="6463826" y="3583905"/>
                </a:lnTo>
                <a:lnTo>
                  <a:pt x="5731696" y="4006630"/>
                </a:lnTo>
                <a:lnTo>
                  <a:pt x="5390532" y="3809583"/>
                </a:lnTo>
                <a:lnTo>
                  <a:pt x="6242479" y="3317807"/>
                </a:lnTo>
                <a:lnTo>
                  <a:pt x="7159146" y="3317807"/>
                </a:lnTo>
                <a:lnTo>
                  <a:pt x="8198998" y="2717281"/>
                </a:lnTo>
                <a:cubicBezTo>
                  <a:pt x="8222576" y="2727146"/>
                  <a:pt x="8255538" y="2725942"/>
                  <a:pt x="8276710" y="2713672"/>
                </a:cubicBezTo>
                <a:cubicBezTo>
                  <a:pt x="8300288" y="2700199"/>
                  <a:pt x="8300288" y="2678064"/>
                  <a:pt x="8276710" y="2664591"/>
                </a:cubicBezTo>
                <a:cubicBezTo>
                  <a:pt x="8253131" y="2651117"/>
                  <a:pt x="8215118" y="2651117"/>
                  <a:pt x="8191539" y="2664591"/>
                </a:cubicBezTo>
                <a:cubicBezTo>
                  <a:pt x="8170367" y="2676861"/>
                  <a:pt x="8168442" y="2695868"/>
                  <a:pt x="8185524" y="2709582"/>
                </a:cubicBezTo>
                <a:lnTo>
                  <a:pt x="7155537" y="3304333"/>
                </a:lnTo>
                <a:lnTo>
                  <a:pt x="6265816" y="3304333"/>
                </a:lnTo>
                <a:lnTo>
                  <a:pt x="7387470" y="2656651"/>
                </a:lnTo>
                <a:lnTo>
                  <a:pt x="7390839" y="2654726"/>
                </a:lnTo>
                <a:lnTo>
                  <a:pt x="7390839" y="2134319"/>
                </a:lnTo>
                <a:lnTo>
                  <a:pt x="9068989" y="1165443"/>
                </a:lnTo>
                <a:cubicBezTo>
                  <a:pt x="9092568" y="1175307"/>
                  <a:pt x="9125529" y="1174104"/>
                  <a:pt x="9146702" y="1161834"/>
                </a:cubicBezTo>
                <a:cubicBezTo>
                  <a:pt x="9170279" y="1148360"/>
                  <a:pt x="9170279" y="1126226"/>
                  <a:pt x="9146702" y="1112752"/>
                </a:cubicBezTo>
                <a:cubicBezTo>
                  <a:pt x="9123123" y="1099279"/>
                  <a:pt x="9085109" y="1099279"/>
                  <a:pt x="9061531" y="1112752"/>
                </a:cubicBezTo>
                <a:cubicBezTo>
                  <a:pt x="9040358" y="1125023"/>
                  <a:pt x="9038434" y="1144030"/>
                  <a:pt x="9055516" y="1157744"/>
                </a:cubicBezTo>
                <a:lnTo>
                  <a:pt x="7380974" y="2124695"/>
                </a:lnTo>
                <a:lnTo>
                  <a:pt x="7377607" y="2126620"/>
                </a:lnTo>
                <a:lnTo>
                  <a:pt x="7377607" y="2646787"/>
                </a:lnTo>
                <a:lnTo>
                  <a:pt x="5377299" y="3801643"/>
                </a:lnTo>
                <a:lnTo>
                  <a:pt x="5083773" y="3632024"/>
                </a:lnTo>
                <a:lnTo>
                  <a:pt x="6282658" y="2939832"/>
                </a:lnTo>
                <a:lnTo>
                  <a:pt x="6286026" y="2937907"/>
                </a:lnTo>
                <a:lnTo>
                  <a:pt x="6286026" y="1892762"/>
                </a:lnTo>
                <a:lnTo>
                  <a:pt x="7353547" y="1276357"/>
                </a:lnTo>
                <a:cubicBezTo>
                  <a:pt x="7377125" y="1286221"/>
                  <a:pt x="7410086" y="1285018"/>
                  <a:pt x="7431259" y="1272748"/>
                </a:cubicBezTo>
                <a:cubicBezTo>
                  <a:pt x="7454837" y="1259275"/>
                  <a:pt x="7454837" y="1237140"/>
                  <a:pt x="7431259" y="1223667"/>
                </a:cubicBezTo>
                <a:cubicBezTo>
                  <a:pt x="7407681" y="1210193"/>
                  <a:pt x="7369666" y="1210193"/>
                  <a:pt x="7346088" y="1223667"/>
                </a:cubicBezTo>
                <a:cubicBezTo>
                  <a:pt x="7324916" y="1235937"/>
                  <a:pt x="7322991" y="1254944"/>
                  <a:pt x="7340073" y="1268658"/>
                </a:cubicBezTo>
                <a:lnTo>
                  <a:pt x="6275922" y="1883138"/>
                </a:lnTo>
                <a:lnTo>
                  <a:pt x="6272553" y="1885063"/>
                </a:lnTo>
                <a:lnTo>
                  <a:pt x="6272553" y="2930208"/>
                </a:lnTo>
                <a:lnTo>
                  <a:pt x="5070300" y="3624324"/>
                </a:lnTo>
                <a:lnTo>
                  <a:pt x="4889132" y="3519666"/>
                </a:lnTo>
                <a:lnTo>
                  <a:pt x="5780055" y="3005273"/>
                </a:lnTo>
                <a:lnTo>
                  <a:pt x="5780055" y="1780404"/>
                </a:lnTo>
                <a:lnTo>
                  <a:pt x="6208315" y="1533072"/>
                </a:lnTo>
                <a:lnTo>
                  <a:pt x="6208315" y="1072332"/>
                </a:lnTo>
                <a:lnTo>
                  <a:pt x="6586530" y="854113"/>
                </a:lnTo>
                <a:cubicBezTo>
                  <a:pt x="6610108" y="863977"/>
                  <a:pt x="6643069" y="862774"/>
                  <a:pt x="6664242" y="850504"/>
                </a:cubicBezTo>
                <a:cubicBezTo>
                  <a:pt x="6687820" y="837030"/>
                  <a:pt x="6687820" y="814896"/>
                  <a:pt x="6664242" y="801422"/>
                </a:cubicBezTo>
                <a:cubicBezTo>
                  <a:pt x="6640664" y="787949"/>
                  <a:pt x="6602649" y="787949"/>
                  <a:pt x="6579072" y="801422"/>
                </a:cubicBezTo>
                <a:cubicBezTo>
                  <a:pt x="6557899" y="813693"/>
                  <a:pt x="6555974" y="832700"/>
                  <a:pt x="6573057" y="846414"/>
                </a:cubicBezTo>
                <a:lnTo>
                  <a:pt x="6194841" y="1064633"/>
                </a:lnTo>
                <a:lnTo>
                  <a:pt x="6194841" y="1525373"/>
                </a:lnTo>
                <a:lnTo>
                  <a:pt x="5766582" y="1772705"/>
                </a:lnTo>
                <a:lnTo>
                  <a:pt x="5766582" y="2997574"/>
                </a:lnTo>
                <a:lnTo>
                  <a:pt x="4875658" y="3511967"/>
                </a:lnTo>
                <a:lnTo>
                  <a:pt x="4631214" y="3370737"/>
                </a:lnTo>
                <a:lnTo>
                  <a:pt x="5312820" y="2977124"/>
                </a:lnTo>
                <a:lnTo>
                  <a:pt x="5312820" y="930622"/>
                </a:lnTo>
                <a:lnTo>
                  <a:pt x="5299346" y="930622"/>
                </a:lnTo>
                <a:lnTo>
                  <a:pt x="5299346" y="2129267"/>
                </a:lnTo>
                <a:lnTo>
                  <a:pt x="4957701" y="1931979"/>
                </a:lnTo>
                <a:lnTo>
                  <a:pt x="4957701" y="1259997"/>
                </a:lnTo>
                <a:cubicBezTo>
                  <a:pt x="4970694" y="1259034"/>
                  <a:pt x="4983445" y="1255906"/>
                  <a:pt x="4993550" y="1250132"/>
                </a:cubicBezTo>
                <a:cubicBezTo>
                  <a:pt x="5017128" y="1236659"/>
                  <a:pt x="5017128" y="1214524"/>
                  <a:pt x="4993550" y="1201051"/>
                </a:cubicBezTo>
                <a:cubicBezTo>
                  <a:pt x="4969972" y="1187577"/>
                  <a:pt x="4931958" y="1187577"/>
                  <a:pt x="4908379" y="1201051"/>
                </a:cubicBezTo>
                <a:cubicBezTo>
                  <a:pt x="4884801" y="1214524"/>
                  <a:pt x="4884801" y="1236659"/>
                  <a:pt x="4908379" y="1250132"/>
                </a:cubicBezTo>
                <a:cubicBezTo>
                  <a:pt x="4918484" y="1255906"/>
                  <a:pt x="4931236" y="1259034"/>
                  <a:pt x="4944228" y="1259997"/>
                </a:cubicBezTo>
                <a:lnTo>
                  <a:pt x="4944228" y="1939918"/>
                </a:lnTo>
                <a:lnTo>
                  <a:pt x="5299587" y="2144905"/>
                </a:lnTo>
                <a:lnTo>
                  <a:pt x="5299587" y="2506279"/>
                </a:lnTo>
                <a:lnTo>
                  <a:pt x="4848231" y="2246918"/>
                </a:lnTo>
                <a:cubicBezTo>
                  <a:pt x="4863869" y="2233444"/>
                  <a:pt x="4861463" y="2214919"/>
                  <a:pt x="4840772" y="2202889"/>
                </a:cubicBezTo>
                <a:cubicBezTo>
                  <a:pt x="4817194" y="2189416"/>
                  <a:pt x="4779180" y="2189416"/>
                  <a:pt x="4755602" y="2202889"/>
                </a:cubicBezTo>
                <a:cubicBezTo>
                  <a:pt x="4732023" y="2216362"/>
                  <a:pt x="4732023" y="2238497"/>
                  <a:pt x="4755602" y="2251970"/>
                </a:cubicBezTo>
                <a:cubicBezTo>
                  <a:pt x="4777255" y="2264481"/>
                  <a:pt x="4811420" y="2265203"/>
                  <a:pt x="4834998" y="2254617"/>
                </a:cubicBezTo>
                <a:lnTo>
                  <a:pt x="5297903" y="2521918"/>
                </a:lnTo>
                <a:lnTo>
                  <a:pt x="5297903" y="2969184"/>
                </a:lnTo>
                <a:lnTo>
                  <a:pt x="4616297" y="3362798"/>
                </a:lnTo>
                <a:lnTo>
                  <a:pt x="4398559" y="3237207"/>
                </a:lnTo>
                <a:lnTo>
                  <a:pt x="4729858" y="3045934"/>
                </a:lnTo>
                <a:lnTo>
                  <a:pt x="4729858" y="2764197"/>
                </a:lnTo>
                <a:lnTo>
                  <a:pt x="4646131" y="2715838"/>
                </a:lnTo>
                <a:lnTo>
                  <a:pt x="4646131" y="2572202"/>
                </a:lnTo>
                <a:lnTo>
                  <a:pt x="4049215" y="2227670"/>
                </a:lnTo>
                <a:lnTo>
                  <a:pt x="4049215" y="1984428"/>
                </a:lnTo>
                <a:lnTo>
                  <a:pt x="3563213" y="1703654"/>
                </a:lnTo>
                <a:cubicBezTo>
                  <a:pt x="3580295" y="1690181"/>
                  <a:pt x="3578370" y="1670933"/>
                  <a:pt x="3557198" y="1658663"/>
                </a:cubicBezTo>
                <a:cubicBezTo>
                  <a:pt x="3533619" y="1645189"/>
                  <a:pt x="3495605" y="1645189"/>
                  <a:pt x="3472027" y="1658663"/>
                </a:cubicBezTo>
                <a:cubicBezTo>
                  <a:pt x="3448449" y="1672136"/>
                  <a:pt x="3448449" y="1694271"/>
                  <a:pt x="3472027" y="1707744"/>
                </a:cubicBezTo>
                <a:cubicBezTo>
                  <a:pt x="3493199" y="1720014"/>
                  <a:pt x="3526161" y="1720977"/>
                  <a:pt x="3549739" y="1711353"/>
                </a:cubicBezTo>
                <a:lnTo>
                  <a:pt x="4035741" y="1991887"/>
                </a:lnTo>
                <a:lnTo>
                  <a:pt x="4035741" y="2235369"/>
                </a:lnTo>
                <a:lnTo>
                  <a:pt x="4632898" y="2580142"/>
                </a:lnTo>
                <a:lnTo>
                  <a:pt x="4632898" y="2708139"/>
                </a:lnTo>
                <a:lnTo>
                  <a:pt x="3629376" y="2128785"/>
                </a:lnTo>
                <a:cubicBezTo>
                  <a:pt x="3645015" y="2115312"/>
                  <a:pt x="3642609" y="2096786"/>
                  <a:pt x="3621918" y="2084757"/>
                </a:cubicBezTo>
                <a:cubicBezTo>
                  <a:pt x="3598339" y="2071283"/>
                  <a:pt x="3560325" y="2071283"/>
                  <a:pt x="3536747" y="2084757"/>
                </a:cubicBezTo>
                <a:cubicBezTo>
                  <a:pt x="3513169" y="2098230"/>
                  <a:pt x="3513169" y="2120365"/>
                  <a:pt x="3536747" y="2133838"/>
                </a:cubicBezTo>
                <a:cubicBezTo>
                  <a:pt x="3558400" y="2146349"/>
                  <a:pt x="3592565" y="2147311"/>
                  <a:pt x="3616143" y="2136485"/>
                </a:cubicBezTo>
                <a:lnTo>
                  <a:pt x="4420693" y="2601074"/>
                </a:lnTo>
                <a:lnTo>
                  <a:pt x="4016975" y="2601074"/>
                </a:lnTo>
                <a:lnTo>
                  <a:pt x="3554070" y="2333773"/>
                </a:lnTo>
                <a:cubicBezTo>
                  <a:pt x="3571152" y="2320299"/>
                  <a:pt x="3569228" y="2301052"/>
                  <a:pt x="3548055" y="2288781"/>
                </a:cubicBezTo>
                <a:cubicBezTo>
                  <a:pt x="3524477" y="2275308"/>
                  <a:pt x="3486463" y="2275308"/>
                  <a:pt x="3462884" y="2288781"/>
                </a:cubicBezTo>
                <a:cubicBezTo>
                  <a:pt x="3439306" y="2302255"/>
                  <a:pt x="3439306" y="2324389"/>
                  <a:pt x="3462884" y="2337863"/>
                </a:cubicBezTo>
                <a:cubicBezTo>
                  <a:pt x="3484057" y="2350133"/>
                  <a:pt x="3517018" y="2351095"/>
                  <a:pt x="3540597" y="2341472"/>
                </a:cubicBezTo>
                <a:lnTo>
                  <a:pt x="4013366" y="2614547"/>
                </a:lnTo>
                <a:lnTo>
                  <a:pt x="4442828" y="2614547"/>
                </a:lnTo>
                <a:lnTo>
                  <a:pt x="4442828" y="2613825"/>
                </a:lnTo>
                <a:lnTo>
                  <a:pt x="4716625" y="2771896"/>
                </a:lnTo>
                <a:lnTo>
                  <a:pt x="4716625" y="3037994"/>
                </a:lnTo>
                <a:lnTo>
                  <a:pt x="4385326" y="3229267"/>
                </a:lnTo>
                <a:lnTo>
                  <a:pt x="4323012" y="3193178"/>
                </a:lnTo>
                <a:lnTo>
                  <a:pt x="4319643" y="3191253"/>
                </a:lnTo>
                <a:lnTo>
                  <a:pt x="4234232" y="3240575"/>
                </a:lnTo>
                <a:lnTo>
                  <a:pt x="2843352" y="2437469"/>
                </a:lnTo>
                <a:lnTo>
                  <a:pt x="2841909" y="2436507"/>
                </a:lnTo>
                <a:lnTo>
                  <a:pt x="2462490" y="2436507"/>
                </a:lnTo>
                <a:cubicBezTo>
                  <a:pt x="2460325" y="2430011"/>
                  <a:pt x="2454791" y="2423755"/>
                  <a:pt x="2445889" y="2418703"/>
                </a:cubicBezTo>
                <a:cubicBezTo>
                  <a:pt x="2422311" y="2405229"/>
                  <a:pt x="2384297" y="2405229"/>
                  <a:pt x="2360719" y="2418703"/>
                </a:cubicBezTo>
                <a:cubicBezTo>
                  <a:pt x="2337140" y="2432176"/>
                  <a:pt x="2337140" y="2454311"/>
                  <a:pt x="2360719" y="2467784"/>
                </a:cubicBezTo>
                <a:cubicBezTo>
                  <a:pt x="2384297" y="2481257"/>
                  <a:pt x="2422311" y="2481257"/>
                  <a:pt x="2445889" y="2467784"/>
                </a:cubicBezTo>
                <a:cubicBezTo>
                  <a:pt x="2454551" y="2462732"/>
                  <a:pt x="2460084" y="2456476"/>
                  <a:pt x="2462490" y="2449980"/>
                </a:cubicBezTo>
                <a:lnTo>
                  <a:pt x="2838300" y="2449980"/>
                </a:lnTo>
                <a:lnTo>
                  <a:pt x="4220759" y="3248275"/>
                </a:lnTo>
                <a:lnTo>
                  <a:pt x="4009276" y="3370256"/>
                </a:lnTo>
                <a:lnTo>
                  <a:pt x="2853457" y="2702845"/>
                </a:lnTo>
                <a:cubicBezTo>
                  <a:pt x="2870539" y="2689372"/>
                  <a:pt x="2868615" y="2670124"/>
                  <a:pt x="2847442" y="2657854"/>
                </a:cubicBezTo>
                <a:cubicBezTo>
                  <a:pt x="2823864" y="2644381"/>
                  <a:pt x="2785850" y="2644381"/>
                  <a:pt x="2762272" y="2657854"/>
                </a:cubicBezTo>
                <a:cubicBezTo>
                  <a:pt x="2738693" y="2671327"/>
                  <a:pt x="2738693" y="2693462"/>
                  <a:pt x="2762272" y="2706935"/>
                </a:cubicBezTo>
                <a:cubicBezTo>
                  <a:pt x="2783444" y="2719206"/>
                  <a:pt x="2816405" y="2720168"/>
                  <a:pt x="2839984" y="2710544"/>
                </a:cubicBezTo>
                <a:lnTo>
                  <a:pt x="3995802" y="3377955"/>
                </a:lnTo>
                <a:lnTo>
                  <a:pt x="3776861" y="3504268"/>
                </a:lnTo>
                <a:lnTo>
                  <a:pt x="2143461" y="2562097"/>
                </a:lnTo>
                <a:lnTo>
                  <a:pt x="2143461" y="1772705"/>
                </a:lnTo>
                <a:lnTo>
                  <a:pt x="2913847" y="1327844"/>
                </a:lnTo>
                <a:lnTo>
                  <a:pt x="2913847" y="1328085"/>
                </a:lnTo>
                <a:lnTo>
                  <a:pt x="3622880" y="1328085"/>
                </a:lnTo>
                <a:lnTo>
                  <a:pt x="4184429" y="1003763"/>
                </a:lnTo>
                <a:cubicBezTo>
                  <a:pt x="4208007" y="1013627"/>
                  <a:pt x="4240969" y="1012424"/>
                  <a:pt x="4262141" y="1000154"/>
                </a:cubicBezTo>
                <a:cubicBezTo>
                  <a:pt x="4285720" y="986681"/>
                  <a:pt x="4285720" y="964546"/>
                  <a:pt x="4262141" y="951072"/>
                </a:cubicBezTo>
                <a:cubicBezTo>
                  <a:pt x="4238563" y="937599"/>
                  <a:pt x="4200549" y="937599"/>
                  <a:pt x="4176970" y="951072"/>
                </a:cubicBezTo>
                <a:cubicBezTo>
                  <a:pt x="4155798" y="963343"/>
                  <a:pt x="4153873" y="982350"/>
                  <a:pt x="4170956" y="996064"/>
                </a:cubicBezTo>
                <a:lnTo>
                  <a:pt x="3619271" y="1314612"/>
                </a:lnTo>
                <a:lnTo>
                  <a:pt x="2936944" y="1314612"/>
                </a:lnTo>
                <a:lnTo>
                  <a:pt x="3873099" y="773994"/>
                </a:lnTo>
                <a:lnTo>
                  <a:pt x="3876467" y="772070"/>
                </a:lnTo>
                <a:lnTo>
                  <a:pt x="3876467" y="69051"/>
                </a:lnTo>
                <a:cubicBezTo>
                  <a:pt x="3889459" y="68088"/>
                  <a:pt x="3902211" y="64961"/>
                  <a:pt x="3912316" y="59186"/>
                </a:cubicBezTo>
                <a:cubicBezTo>
                  <a:pt x="3935894" y="45713"/>
                  <a:pt x="3935894" y="23578"/>
                  <a:pt x="3912316" y="10105"/>
                </a:cubicBezTo>
                <a:cubicBezTo>
                  <a:pt x="3888738" y="-3368"/>
                  <a:pt x="3850724" y="-3368"/>
                  <a:pt x="3827145" y="10105"/>
                </a:cubicBezTo>
                <a:cubicBezTo>
                  <a:pt x="3803567" y="23578"/>
                  <a:pt x="3803567" y="45713"/>
                  <a:pt x="3827145" y="59186"/>
                </a:cubicBezTo>
                <a:cubicBezTo>
                  <a:pt x="3837250" y="64961"/>
                  <a:pt x="3850002" y="68088"/>
                  <a:pt x="3862994" y="69051"/>
                </a:cubicBezTo>
                <a:lnTo>
                  <a:pt x="3862994" y="764371"/>
                </a:lnTo>
                <a:lnTo>
                  <a:pt x="2306344" y="1662993"/>
                </a:lnTo>
                <a:lnTo>
                  <a:pt x="1349016" y="1110106"/>
                </a:lnTo>
                <a:lnTo>
                  <a:pt x="1349016" y="488408"/>
                </a:lnTo>
                <a:lnTo>
                  <a:pt x="668854" y="95997"/>
                </a:lnTo>
                <a:cubicBezTo>
                  <a:pt x="685936" y="82524"/>
                  <a:pt x="684012" y="63277"/>
                  <a:pt x="662839" y="51006"/>
                </a:cubicBezTo>
                <a:cubicBezTo>
                  <a:pt x="639261" y="37533"/>
                  <a:pt x="601247" y="37533"/>
                  <a:pt x="577669" y="51006"/>
                </a:cubicBezTo>
                <a:cubicBezTo>
                  <a:pt x="554090" y="64479"/>
                  <a:pt x="554090" y="86614"/>
                  <a:pt x="577669" y="100088"/>
                </a:cubicBezTo>
                <a:cubicBezTo>
                  <a:pt x="598841" y="112358"/>
                  <a:pt x="631803" y="113320"/>
                  <a:pt x="655381" y="103696"/>
                </a:cubicBezTo>
                <a:lnTo>
                  <a:pt x="1335543" y="496348"/>
                </a:lnTo>
                <a:lnTo>
                  <a:pt x="1335543" y="1118045"/>
                </a:lnTo>
                <a:lnTo>
                  <a:pt x="2292871" y="1670692"/>
                </a:lnTo>
                <a:lnTo>
                  <a:pt x="2133356" y="1762840"/>
                </a:lnTo>
                <a:lnTo>
                  <a:pt x="2129988" y="1764765"/>
                </a:lnTo>
                <a:lnTo>
                  <a:pt x="2129988" y="2385501"/>
                </a:lnTo>
                <a:lnTo>
                  <a:pt x="1854025" y="2226227"/>
                </a:lnTo>
                <a:lnTo>
                  <a:pt x="1854025" y="1838628"/>
                </a:lnTo>
                <a:lnTo>
                  <a:pt x="1292477" y="1514306"/>
                </a:lnTo>
                <a:cubicBezTo>
                  <a:pt x="1309559" y="1500832"/>
                  <a:pt x="1307634" y="1481585"/>
                  <a:pt x="1286462" y="1469314"/>
                </a:cubicBezTo>
                <a:cubicBezTo>
                  <a:pt x="1262883" y="1455841"/>
                  <a:pt x="1224869" y="1455841"/>
                  <a:pt x="1201291" y="1469314"/>
                </a:cubicBezTo>
                <a:cubicBezTo>
                  <a:pt x="1177713" y="1482788"/>
                  <a:pt x="1177713" y="1504922"/>
                  <a:pt x="1201291" y="1518396"/>
                </a:cubicBezTo>
                <a:cubicBezTo>
                  <a:pt x="1222463" y="1530666"/>
                  <a:pt x="1255425" y="1531628"/>
                  <a:pt x="1279003" y="1522005"/>
                </a:cubicBezTo>
                <a:lnTo>
                  <a:pt x="1840552" y="1846086"/>
                </a:lnTo>
                <a:lnTo>
                  <a:pt x="1840552" y="2233685"/>
                </a:lnTo>
                <a:lnTo>
                  <a:pt x="2129988" y="2400899"/>
                </a:lnTo>
                <a:lnTo>
                  <a:pt x="2129988" y="2569556"/>
                </a:lnTo>
                <a:lnTo>
                  <a:pt x="3763147" y="3512448"/>
                </a:lnTo>
                <a:lnTo>
                  <a:pt x="3522552" y="3651271"/>
                </a:lnTo>
                <a:lnTo>
                  <a:pt x="356562" y="1823711"/>
                </a:lnTo>
                <a:lnTo>
                  <a:pt x="356562" y="1160631"/>
                </a:lnTo>
                <a:lnTo>
                  <a:pt x="0" y="954922"/>
                </a:lnTo>
                <a:lnTo>
                  <a:pt x="0" y="970561"/>
                </a:lnTo>
                <a:close/>
                <a:moveTo>
                  <a:pt x="4319403" y="3207133"/>
                </a:moveTo>
                <a:lnTo>
                  <a:pt x="5899872" y="4119469"/>
                </a:lnTo>
                <a:lnTo>
                  <a:pt x="4319643" y="5031806"/>
                </a:lnTo>
                <a:lnTo>
                  <a:pt x="2739174" y="4119469"/>
                </a:lnTo>
                <a:lnTo>
                  <a:pt x="4319403" y="3207133"/>
                </a:lnTo>
                <a:close/>
              </a:path>
            </a:pathLst>
          </a:custGeom>
          <a:solidFill>
            <a:srgbClr val="ADFFB7">
              <a:alpha val="20000"/>
            </a:srgbClr>
          </a:solidFill>
          <a:ln w="24053" cap="flat">
            <a:noFill/>
            <a:prstDash val="solid"/>
            <a:miter/>
          </a:ln>
          <a:effectLst>
            <a:glow rad="12700">
              <a:srgbClr val="ADFFB7">
                <a:alpha val="0"/>
              </a:srgbClr>
            </a:glow>
          </a:effectLst>
        </p:spPr>
        <p:txBody>
          <a:bodyPr rtlCol="0" anchor="ctr"/>
          <a:lstStyle/>
          <a:p>
            <a:endParaRPr lang="en-ID" sz="701"/>
          </a:p>
        </p:txBody>
      </p:sp>
      <p:sp>
        <p:nvSpPr>
          <p:cNvPr id="9" name="TextBox 16">
            <a:extLst>
              <a:ext uri="{FF2B5EF4-FFF2-40B4-BE49-F238E27FC236}">
                <a16:creationId xmlns:a16="http://schemas.microsoft.com/office/drawing/2014/main" id="{FF230D73-BB6C-B34A-319D-29B649C9C327}"/>
              </a:ext>
            </a:extLst>
          </p:cNvPr>
          <p:cNvSpPr txBox="1"/>
          <p:nvPr userDrawn="1"/>
        </p:nvSpPr>
        <p:spPr>
          <a:xfrm>
            <a:off x="3699558" y="9522262"/>
            <a:ext cx="2606001" cy="246221"/>
          </a:xfrm>
          <a:prstGeom prst="rect">
            <a:avLst/>
          </a:prstGeom>
          <a:noFill/>
        </p:spPr>
        <p:txBody>
          <a:bodyPr wrap="square">
            <a:spAutoFit/>
          </a:bodyPr>
          <a:lstStyle/>
          <a:p>
            <a:r>
              <a:rPr lang="en-US" sz="1000" b="1" dirty="0">
                <a:solidFill>
                  <a:srgbClr val="FDD960"/>
                </a:solidFill>
                <a:latin typeface="Open Sans" panose="020B0606030504020204" pitchFamily="34" charset="0"/>
                <a:ea typeface="Open Sans" panose="020B0606030504020204" pitchFamily="34" charset="0"/>
                <a:cs typeface="Open Sans" panose="020B0606030504020204" pitchFamily="34" charset="0"/>
              </a:rPr>
              <a:t>Tous droits </a:t>
            </a:r>
            <a:r>
              <a:rPr lang="en-US" sz="1000" b="1" dirty="0" err="1">
                <a:solidFill>
                  <a:srgbClr val="FDD960"/>
                </a:solidFill>
                <a:latin typeface="Open Sans" panose="020B0606030504020204" pitchFamily="34" charset="0"/>
                <a:ea typeface="Open Sans" panose="020B0606030504020204" pitchFamily="34" charset="0"/>
                <a:cs typeface="Open Sans" panose="020B0606030504020204" pitchFamily="34" charset="0"/>
              </a:rPr>
              <a:t>réservés</a:t>
            </a:r>
            <a:r>
              <a:rPr lang="en-US" sz="1000" b="1" dirty="0">
                <a:solidFill>
                  <a:srgbClr val="FDD960"/>
                </a:solidFill>
                <a:latin typeface="Open Sans" panose="020B0606030504020204" pitchFamily="34" charset="0"/>
                <a:ea typeface="Open Sans" panose="020B0606030504020204" pitchFamily="34" charset="0"/>
                <a:cs typeface="Open Sans" panose="020B0606030504020204" pitchFamily="34" charset="0"/>
              </a:rPr>
              <a:t> - </a:t>
            </a:r>
            <a:r>
              <a:rPr lang="en-US"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Greg COREMAN</a:t>
            </a:r>
          </a:p>
        </p:txBody>
      </p:sp>
      <p:sp>
        <p:nvSpPr>
          <p:cNvPr id="10" name="Rectangle 9">
            <a:extLst>
              <a:ext uri="{FF2B5EF4-FFF2-40B4-BE49-F238E27FC236}">
                <a16:creationId xmlns:a16="http://schemas.microsoft.com/office/drawing/2014/main" id="{FAD26CDE-C639-FEF5-0342-48C84D397505}"/>
              </a:ext>
            </a:extLst>
          </p:cNvPr>
          <p:cNvSpPr>
            <a:spLocks/>
          </p:cNvSpPr>
          <p:nvPr userDrawn="1"/>
        </p:nvSpPr>
        <p:spPr>
          <a:xfrm>
            <a:off x="6328612" y="9378595"/>
            <a:ext cx="540000" cy="540000"/>
          </a:xfrm>
          <a:prstGeom prst="rect">
            <a:avLst/>
          </a:prstGeom>
          <a:solidFill>
            <a:srgbClr val="FDD9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sz="701"/>
          </a:p>
        </p:txBody>
      </p:sp>
      <p:sp>
        <p:nvSpPr>
          <p:cNvPr id="11" name="Google Shape;2128;p186">
            <a:hlinkClick r:id="rId17" action="ppaction://hlinksldjump"/>
            <a:extLst>
              <a:ext uri="{FF2B5EF4-FFF2-40B4-BE49-F238E27FC236}">
                <a16:creationId xmlns:a16="http://schemas.microsoft.com/office/drawing/2014/main" id="{E782B726-9C82-8BB5-69BE-C637991358C3}"/>
              </a:ext>
            </a:extLst>
          </p:cNvPr>
          <p:cNvSpPr/>
          <p:nvPr userDrawn="1"/>
        </p:nvSpPr>
        <p:spPr>
          <a:xfrm rot="5400000">
            <a:off x="6473241" y="9522262"/>
            <a:ext cx="252000" cy="252000"/>
          </a:xfrm>
          <a:custGeom>
            <a:avLst/>
            <a:gdLst/>
            <a:ahLst/>
            <a:cxnLst/>
            <a:rect l="l" t="t" r="r" b="b"/>
            <a:pathLst>
              <a:path w="21600" h="21600" extrusionOk="0">
                <a:moveTo>
                  <a:pt x="20385" y="8761"/>
                </a:moveTo>
                <a:cubicBezTo>
                  <a:pt x="21037" y="8761"/>
                  <a:pt x="21600" y="9384"/>
                  <a:pt x="21600" y="10169"/>
                </a:cubicBezTo>
                <a:lnTo>
                  <a:pt x="21600" y="11369"/>
                </a:lnTo>
                <a:cubicBezTo>
                  <a:pt x="21600" y="12152"/>
                  <a:pt x="21052" y="12830"/>
                  <a:pt x="20402" y="12830"/>
                </a:cubicBezTo>
                <a:lnTo>
                  <a:pt x="5916" y="12830"/>
                </a:lnTo>
                <a:lnTo>
                  <a:pt x="10510" y="18344"/>
                </a:lnTo>
                <a:cubicBezTo>
                  <a:pt x="10733" y="18609"/>
                  <a:pt x="10852" y="18948"/>
                  <a:pt x="10852" y="19328"/>
                </a:cubicBezTo>
                <a:cubicBezTo>
                  <a:pt x="10852" y="19708"/>
                  <a:pt x="10733" y="20067"/>
                  <a:pt x="10510" y="20333"/>
                </a:cubicBezTo>
                <a:lnTo>
                  <a:pt x="9804" y="21185"/>
                </a:lnTo>
                <a:cubicBezTo>
                  <a:pt x="9581" y="21451"/>
                  <a:pt x="9285" y="21600"/>
                  <a:pt x="8970" y="21600"/>
                </a:cubicBezTo>
                <a:cubicBezTo>
                  <a:pt x="8652" y="21600"/>
                  <a:pt x="8356" y="21451"/>
                  <a:pt x="8133" y="21185"/>
                </a:cubicBezTo>
                <a:lnTo>
                  <a:pt x="344" y="11808"/>
                </a:lnTo>
                <a:cubicBezTo>
                  <a:pt x="121" y="11539"/>
                  <a:pt x="0" y="11180"/>
                  <a:pt x="0" y="10800"/>
                </a:cubicBezTo>
                <a:cubicBezTo>
                  <a:pt x="0" y="10420"/>
                  <a:pt x="121" y="10061"/>
                  <a:pt x="344" y="9792"/>
                </a:cubicBezTo>
                <a:lnTo>
                  <a:pt x="8133" y="415"/>
                </a:lnTo>
                <a:cubicBezTo>
                  <a:pt x="8356" y="149"/>
                  <a:pt x="8652" y="0"/>
                  <a:pt x="8970" y="0"/>
                </a:cubicBezTo>
                <a:cubicBezTo>
                  <a:pt x="9285" y="0"/>
                  <a:pt x="9581" y="149"/>
                  <a:pt x="9804" y="418"/>
                </a:cubicBezTo>
                <a:lnTo>
                  <a:pt x="10510" y="1267"/>
                </a:lnTo>
                <a:cubicBezTo>
                  <a:pt x="10733" y="1536"/>
                  <a:pt x="10852" y="1895"/>
                  <a:pt x="10852" y="2278"/>
                </a:cubicBezTo>
                <a:cubicBezTo>
                  <a:pt x="10852" y="2658"/>
                  <a:pt x="10733" y="3020"/>
                  <a:pt x="10510" y="3288"/>
                </a:cubicBezTo>
                <a:lnTo>
                  <a:pt x="5967" y="8770"/>
                </a:lnTo>
                <a:lnTo>
                  <a:pt x="20419" y="8770"/>
                </a:lnTo>
                <a:lnTo>
                  <a:pt x="20385" y="8761"/>
                </a:lnTo>
              </a:path>
            </a:pathLst>
          </a:custGeom>
          <a:solidFill>
            <a:srgbClr val="281A63"/>
          </a:solidFill>
          <a:ln>
            <a:noFill/>
          </a:ln>
        </p:spPr>
        <p:txBody>
          <a:bodyPr spcFirstLastPara="1" wrap="square" lIns="11865" tIns="11865" rIns="11865" bIns="11865" anchor="ctr" anchorCtr="0">
            <a:noAutofit/>
          </a:bodyPr>
          <a:lstStyle/>
          <a:p>
            <a:pPr>
              <a:lnSpc>
                <a:spcPct val="93000"/>
              </a:lnSpc>
              <a:buSzPts val="1800"/>
            </a:pPr>
            <a:endParaRPr sz="467"/>
          </a:p>
        </p:txBody>
      </p:sp>
    </p:spTree>
    <p:extLst>
      <p:ext uri="{BB962C8B-B14F-4D97-AF65-F5344CB8AC3E}">
        <p14:creationId xmlns:p14="http://schemas.microsoft.com/office/powerpoint/2010/main" val="2400321315"/>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1" r:id="rId7"/>
    <p:sldLayoutId id="2147483852" r:id="rId8"/>
    <p:sldLayoutId id="2147483853" r:id="rId9"/>
    <p:sldLayoutId id="2147483850" r:id="rId10"/>
    <p:sldLayoutId id="2147483854" r:id="rId11"/>
    <p:sldLayoutId id="2147483856" r:id="rId12"/>
    <p:sldLayoutId id="2147483876" r:id="rId13"/>
    <p:sldLayoutId id="2147483890" r:id="rId14"/>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Image 1" descr="Une image contenant capture d’écran, bleu, Bleu Majorelle, Bleu électrique">
            <a:extLst>
              <a:ext uri="{FF2B5EF4-FFF2-40B4-BE49-F238E27FC236}">
                <a16:creationId xmlns:a16="http://schemas.microsoft.com/office/drawing/2014/main" id="{C0CFE927-0937-D10A-2F7B-31D1F345F27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
            <a:ext cx="6858000" cy="10295223"/>
          </a:xfrm>
          <a:prstGeom prst="rect">
            <a:avLst/>
          </a:prstGeom>
        </p:spPr>
      </p:pic>
      <p:sp>
        <p:nvSpPr>
          <p:cNvPr id="5" name="Espace réservé du pied de page 4">
            <a:extLst>
              <a:ext uri="{FF2B5EF4-FFF2-40B4-BE49-F238E27FC236}">
                <a16:creationId xmlns:a16="http://schemas.microsoft.com/office/drawing/2014/main" id="{2866282D-AA21-9AC9-C8D5-C11875FE7AB3}"/>
              </a:ext>
            </a:extLst>
          </p:cNvPr>
          <p:cNvSpPr>
            <a:spLocks noGrp="1"/>
          </p:cNvSpPr>
          <p:nvPr>
            <p:ph type="ftr" sz="quarter" idx="3"/>
          </p:nvPr>
        </p:nvSpPr>
        <p:spPr>
          <a:xfrm>
            <a:off x="2271713" y="9182100"/>
            <a:ext cx="2314575"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7080C9D-186D-D9DC-0F53-4CFB3930B719}"/>
              </a:ext>
            </a:extLst>
          </p:cNvPr>
          <p:cNvSpPr>
            <a:spLocks noGrp="1"/>
          </p:cNvSpPr>
          <p:nvPr>
            <p:ph type="sldNum" sz="quarter" idx="4"/>
          </p:nvPr>
        </p:nvSpPr>
        <p:spPr>
          <a:xfrm>
            <a:off x="4843463" y="9182100"/>
            <a:ext cx="1543050" cy="527050"/>
          </a:xfrm>
          <a:prstGeom prst="rect">
            <a:avLst/>
          </a:prstGeom>
        </p:spPr>
        <p:txBody>
          <a:bodyPr vert="horz" lIns="91440" tIns="45720" rIns="91440" bIns="45720" rtlCol="0" anchor="ctr"/>
          <a:lstStyle>
            <a:lvl1pPr algn="r">
              <a:defRPr sz="1200">
                <a:solidFill>
                  <a:schemeClr val="tx1">
                    <a:tint val="75000"/>
                  </a:schemeClr>
                </a:solidFill>
              </a:defRPr>
            </a:lvl1pPr>
          </a:lstStyle>
          <a:p>
            <a:fld id="{0FF7C2E5-4B10-44DB-8C82-083B966EE2EE}" type="slidenum">
              <a:rPr lang="fr-FR" smtClean="0"/>
              <a:t>‹N°›</a:t>
            </a:fld>
            <a:endParaRPr lang="fr-FR"/>
          </a:p>
        </p:txBody>
      </p:sp>
      <p:sp>
        <p:nvSpPr>
          <p:cNvPr id="8" name="Title Placeholder 1">
            <a:extLst>
              <a:ext uri="{FF2B5EF4-FFF2-40B4-BE49-F238E27FC236}">
                <a16:creationId xmlns:a16="http://schemas.microsoft.com/office/drawing/2014/main" id="{25BB5BC8-F5FF-074A-F909-EB8BA595553A}"/>
              </a:ext>
            </a:extLst>
          </p:cNvPr>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9" name="Text Placeholder 2">
            <a:extLst>
              <a:ext uri="{FF2B5EF4-FFF2-40B4-BE49-F238E27FC236}">
                <a16:creationId xmlns:a16="http://schemas.microsoft.com/office/drawing/2014/main" id="{1900D10A-DA5A-C6D6-F568-BA90D31B24BF}"/>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0" name="Date Placeholder 3">
            <a:extLst>
              <a:ext uri="{FF2B5EF4-FFF2-40B4-BE49-F238E27FC236}">
                <a16:creationId xmlns:a16="http://schemas.microsoft.com/office/drawing/2014/main" id="{8E80A757-BA98-2CCD-879E-1CFE855A246A}"/>
              </a:ext>
            </a:extLst>
          </p:cNvPr>
          <p:cNvSpPr txBox="1">
            <a:spLocks/>
          </p:cNvSpPr>
          <p:nvPr userDrawn="1"/>
        </p:nvSpPr>
        <p:spPr>
          <a:xfrm>
            <a:off x="471488" y="9181397"/>
            <a:ext cx="1543050" cy="527403"/>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1" name="Slide Number Placeholder 5">
            <a:extLst>
              <a:ext uri="{FF2B5EF4-FFF2-40B4-BE49-F238E27FC236}">
                <a16:creationId xmlns:a16="http://schemas.microsoft.com/office/drawing/2014/main" id="{5F922EFB-F26B-879F-7C7A-53818D2344AE}"/>
              </a:ext>
            </a:extLst>
          </p:cNvPr>
          <p:cNvSpPr txBox="1">
            <a:spLocks/>
          </p:cNvSpPr>
          <p:nvPr userDrawn="1"/>
        </p:nvSpPr>
        <p:spPr>
          <a:xfrm>
            <a:off x="4843463" y="9181397"/>
            <a:ext cx="154305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8F63A3B-78C7-47BE-AE5E-E10140E04643}" type="slidenum">
              <a:rPr lang="en-US" smtClean="0"/>
              <a:pPr/>
              <a:t>‹N°›</a:t>
            </a:fld>
            <a:endParaRPr lang="en-US"/>
          </a:p>
        </p:txBody>
      </p:sp>
      <p:sp>
        <p:nvSpPr>
          <p:cNvPr id="13" name="Graphic 8204">
            <a:extLst>
              <a:ext uri="{FF2B5EF4-FFF2-40B4-BE49-F238E27FC236}">
                <a16:creationId xmlns:a16="http://schemas.microsoft.com/office/drawing/2014/main" id="{DD648D8A-B9D3-7E70-8C43-CB5DFC52F34B}"/>
              </a:ext>
            </a:extLst>
          </p:cNvPr>
          <p:cNvSpPr/>
          <p:nvPr userDrawn="1"/>
        </p:nvSpPr>
        <p:spPr>
          <a:xfrm>
            <a:off x="-191204" y="145071"/>
            <a:ext cx="7233843" cy="16760565"/>
          </a:xfrm>
          <a:custGeom>
            <a:avLst/>
            <a:gdLst>
              <a:gd name="connsiteX0" fmla="*/ 0 w 12860165"/>
              <a:gd name="connsiteY0" fmla="*/ 970561 h 7548671"/>
              <a:gd name="connsiteX1" fmla="*/ 342848 w 12860165"/>
              <a:gd name="connsiteY1" fmla="*/ 1168570 h 7548671"/>
              <a:gd name="connsiteX2" fmla="*/ 342848 w 12860165"/>
              <a:gd name="connsiteY2" fmla="*/ 1831651 h 7548671"/>
              <a:gd name="connsiteX3" fmla="*/ 3509079 w 12860165"/>
              <a:gd name="connsiteY3" fmla="*/ 3659692 h 7548671"/>
              <a:gd name="connsiteX4" fmla="*/ 3314437 w 12860165"/>
              <a:gd name="connsiteY4" fmla="*/ 3772050 h 7548671"/>
              <a:gd name="connsiteX5" fmla="*/ 1682722 w 12860165"/>
              <a:gd name="connsiteY5" fmla="*/ 2829880 h 7548671"/>
              <a:gd name="connsiteX6" fmla="*/ 1681278 w 12860165"/>
              <a:gd name="connsiteY6" fmla="*/ 2828917 h 7548671"/>
              <a:gd name="connsiteX7" fmla="*/ 493942 w 12860165"/>
              <a:gd name="connsiteY7" fmla="*/ 2828917 h 7548671"/>
              <a:gd name="connsiteX8" fmla="*/ 0 w 12860165"/>
              <a:gd name="connsiteY8" fmla="*/ 2543812 h 7548671"/>
              <a:gd name="connsiteX9" fmla="*/ 0 w 12860165"/>
              <a:gd name="connsiteY9" fmla="*/ 2559451 h 7548671"/>
              <a:gd name="connsiteX10" fmla="*/ 488649 w 12860165"/>
              <a:gd name="connsiteY10" fmla="*/ 2841669 h 7548671"/>
              <a:gd name="connsiteX11" fmla="*/ 490092 w 12860165"/>
              <a:gd name="connsiteY11" fmla="*/ 2842631 h 7548671"/>
              <a:gd name="connsiteX12" fmla="*/ 1677429 w 12860165"/>
              <a:gd name="connsiteY12" fmla="*/ 2842631 h 7548671"/>
              <a:gd name="connsiteX13" fmla="*/ 3300723 w 12860165"/>
              <a:gd name="connsiteY13" fmla="*/ 3779990 h 7548671"/>
              <a:gd name="connsiteX14" fmla="*/ 3129420 w 12860165"/>
              <a:gd name="connsiteY14" fmla="*/ 3878874 h 7548671"/>
              <a:gd name="connsiteX15" fmla="*/ 1585281 w 12860165"/>
              <a:gd name="connsiteY15" fmla="*/ 2987469 h 7548671"/>
              <a:gd name="connsiteX16" fmla="*/ 1583837 w 12860165"/>
              <a:gd name="connsiteY16" fmla="*/ 2986507 h 7548671"/>
              <a:gd name="connsiteX17" fmla="*/ 221347 w 12860165"/>
              <a:gd name="connsiteY17" fmla="*/ 2986507 h 7548671"/>
              <a:gd name="connsiteX18" fmla="*/ 0 w 12860165"/>
              <a:gd name="connsiteY18" fmla="*/ 2858510 h 7548671"/>
              <a:gd name="connsiteX19" fmla="*/ 0 w 12860165"/>
              <a:gd name="connsiteY19" fmla="*/ 2874149 h 7548671"/>
              <a:gd name="connsiteX20" fmla="*/ 216054 w 12860165"/>
              <a:gd name="connsiteY20" fmla="*/ 2998777 h 7548671"/>
              <a:gd name="connsiteX21" fmla="*/ 217498 w 12860165"/>
              <a:gd name="connsiteY21" fmla="*/ 2999740 h 7548671"/>
              <a:gd name="connsiteX22" fmla="*/ 1579988 w 12860165"/>
              <a:gd name="connsiteY22" fmla="*/ 2999740 h 7548671"/>
              <a:gd name="connsiteX23" fmla="*/ 1808553 w 12860165"/>
              <a:gd name="connsiteY23" fmla="*/ 3131586 h 7548671"/>
              <a:gd name="connsiteX24" fmla="*/ 0 w 12860165"/>
              <a:gd name="connsiteY24" fmla="*/ 3131586 h 7548671"/>
              <a:gd name="connsiteX25" fmla="*/ 0 w 12860165"/>
              <a:gd name="connsiteY25" fmla="*/ 3145059 h 7548671"/>
              <a:gd name="connsiteX26" fmla="*/ 1831891 w 12860165"/>
              <a:gd name="connsiteY26" fmla="*/ 3145059 h 7548671"/>
              <a:gd name="connsiteX27" fmla="*/ 2407875 w 12860165"/>
              <a:gd name="connsiteY27" fmla="*/ 3477562 h 7548671"/>
              <a:gd name="connsiteX28" fmla="*/ 2181475 w 12860165"/>
              <a:gd name="connsiteY28" fmla="*/ 3608205 h 7548671"/>
              <a:gd name="connsiteX29" fmla="*/ 1779922 w 12860165"/>
              <a:gd name="connsiteY29" fmla="*/ 3608205 h 7548671"/>
              <a:gd name="connsiteX30" fmla="*/ 1404113 w 12860165"/>
              <a:gd name="connsiteY30" fmla="*/ 3825222 h 7548671"/>
              <a:gd name="connsiteX31" fmla="*/ 1326400 w 12860165"/>
              <a:gd name="connsiteY31" fmla="*/ 3828830 h 7548671"/>
              <a:gd name="connsiteX32" fmla="*/ 1326400 w 12860165"/>
              <a:gd name="connsiteY32" fmla="*/ 3877912 h 7548671"/>
              <a:gd name="connsiteX33" fmla="*/ 1411571 w 12860165"/>
              <a:gd name="connsiteY33" fmla="*/ 3877912 h 7548671"/>
              <a:gd name="connsiteX34" fmla="*/ 1417586 w 12860165"/>
              <a:gd name="connsiteY34" fmla="*/ 3832921 h 7548671"/>
              <a:gd name="connsiteX35" fmla="*/ 1783531 w 12860165"/>
              <a:gd name="connsiteY35" fmla="*/ 3621678 h 7548671"/>
              <a:gd name="connsiteX36" fmla="*/ 2157897 w 12860165"/>
              <a:gd name="connsiteY36" fmla="*/ 3621678 h 7548671"/>
              <a:gd name="connsiteX37" fmla="*/ 1283093 w 12860165"/>
              <a:gd name="connsiteY37" fmla="*/ 4126928 h 7548671"/>
              <a:gd name="connsiteX38" fmla="*/ 474213 w 12860165"/>
              <a:gd name="connsiteY38" fmla="*/ 4126928 h 7548671"/>
              <a:gd name="connsiteX39" fmla="*/ 23097 w 12860165"/>
              <a:gd name="connsiteY39" fmla="*/ 3866363 h 7548671"/>
              <a:gd name="connsiteX40" fmla="*/ 17082 w 12860165"/>
              <a:gd name="connsiteY40" fmla="*/ 3821613 h 7548671"/>
              <a:gd name="connsiteX41" fmla="*/ 241 w 12860165"/>
              <a:gd name="connsiteY41" fmla="*/ 3814876 h 7548671"/>
              <a:gd name="connsiteX42" fmla="*/ 241 w 12860165"/>
              <a:gd name="connsiteY42" fmla="*/ 3876949 h 7548671"/>
              <a:gd name="connsiteX43" fmla="*/ 9864 w 12860165"/>
              <a:gd name="connsiteY43" fmla="*/ 3874303 h 7548671"/>
              <a:gd name="connsiteX44" fmla="*/ 469401 w 12860165"/>
              <a:gd name="connsiteY44" fmla="*/ 4139680 h 7548671"/>
              <a:gd name="connsiteX45" fmla="*/ 471085 w 12860165"/>
              <a:gd name="connsiteY45" fmla="*/ 4140642 h 7548671"/>
              <a:gd name="connsiteX46" fmla="*/ 1287424 w 12860165"/>
              <a:gd name="connsiteY46" fmla="*/ 4140642 h 7548671"/>
              <a:gd name="connsiteX47" fmla="*/ 2421830 w 12860165"/>
              <a:gd name="connsiteY47" fmla="*/ 3485742 h 7548671"/>
              <a:gd name="connsiteX48" fmla="*/ 2903982 w 12860165"/>
              <a:gd name="connsiteY48" fmla="*/ 3764111 h 7548671"/>
              <a:gd name="connsiteX49" fmla="*/ 2637884 w 12860165"/>
              <a:gd name="connsiteY49" fmla="*/ 3764111 h 7548671"/>
              <a:gd name="connsiteX50" fmla="*/ 2423514 w 12860165"/>
              <a:gd name="connsiteY50" fmla="*/ 3887776 h 7548671"/>
              <a:gd name="connsiteX51" fmla="*/ 2344839 w 12860165"/>
              <a:gd name="connsiteY51" fmla="*/ 3890904 h 7548671"/>
              <a:gd name="connsiteX52" fmla="*/ 2344839 w 12860165"/>
              <a:gd name="connsiteY52" fmla="*/ 3939986 h 7548671"/>
              <a:gd name="connsiteX53" fmla="*/ 2430010 w 12860165"/>
              <a:gd name="connsiteY53" fmla="*/ 3939986 h 7548671"/>
              <a:gd name="connsiteX54" fmla="*/ 2436747 w 12860165"/>
              <a:gd name="connsiteY54" fmla="*/ 3895716 h 7548671"/>
              <a:gd name="connsiteX55" fmla="*/ 2641252 w 12860165"/>
              <a:gd name="connsiteY55" fmla="*/ 3777584 h 7548671"/>
              <a:gd name="connsiteX56" fmla="*/ 2927079 w 12860165"/>
              <a:gd name="connsiteY56" fmla="*/ 3777584 h 7548671"/>
              <a:gd name="connsiteX57" fmla="*/ 3116187 w 12860165"/>
              <a:gd name="connsiteY57" fmla="*/ 3886814 h 7548671"/>
              <a:gd name="connsiteX58" fmla="*/ 2722574 w 12860165"/>
              <a:gd name="connsiteY58" fmla="*/ 4114176 h 7548671"/>
              <a:gd name="connsiteX59" fmla="*/ 2712468 w 12860165"/>
              <a:gd name="connsiteY59" fmla="*/ 4119951 h 7548671"/>
              <a:gd name="connsiteX60" fmla="*/ 2839021 w 12860165"/>
              <a:gd name="connsiteY60" fmla="*/ 4193091 h 7548671"/>
              <a:gd name="connsiteX61" fmla="*/ 2142499 w 12860165"/>
              <a:gd name="connsiteY61" fmla="*/ 4595126 h 7548671"/>
              <a:gd name="connsiteX62" fmla="*/ 1910084 w 12860165"/>
              <a:gd name="connsiteY62" fmla="*/ 4595126 h 7548671"/>
              <a:gd name="connsiteX63" fmla="*/ 1632678 w 12860165"/>
              <a:gd name="connsiteY63" fmla="*/ 4434890 h 7548671"/>
              <a:gd name="connsiteX64" fmla="*/ 1626663 w 12860165"/>
              <a:gd name="connsiteY64" fmla="*/ 4389898 h 7548671"/>
              <a:gd name="connsiteX65" fmla="*/ 1541492 w 12860165"/>
              <a:gd name="connsiteY65" fmla="*/ 4389898 h 7548671"/>
              <a:gd name="connsiteX66" fmla="*/ 1541492 w 12860165"/>
              <a:gd name="connsiteY66" fmla="*/ 4438980 h 7548671"/>
              <a:gd name="connsiteX67" fmla="*/ 1619205 w 12860165"/>
              <a:gd name="connsiteY67" fmla="*/ 4442589 h 7548671"/>
              <a:gd name="connsiteX68" fmla="*/ 1905032 w 12860165"/>
              <a:gd name="connsiteY68" fmla="*/ 4607637 h 7548671"/>
              <a:gd name="connsiteX69" fmla="*/ 1906716 w 12860165"/>
              <a:gd name="connsiteY69" fmla="*/ 4608599 h 7548671"/>
              <a:gd name="connsiteX70" fmla="*/ 2146348 w 12860165"/>
              <a:gd name="connsiteY70" fmla="*/ 4608599 h 7548671"/>
              <a:gd name="connsiteX71" fmla="*/ 2652320 w 12860165"/>
              <a:gd name="connsiteY71" fmla="*/ 4316517 h 7548671"/>
              <a:gd name="connsiteX72" fmla="*/ 2652320 w 12860165"/>
              <a:gd name="connsiteY72" fmla="*/ 4584058 h 7548671"/>
              <a:gd name="connsiteX73" fmla="*/ 2177385 w 12860165"/>
              <a:gd name="connsiteY73" fmla="*/ 4857374 h 7548671"/>
              <a:gd name="connsiteX74" fmla="*/ 2099673 w 12860165"/>
              <a:gd name="connsiteY74" fmla="*/ 4860984 h 7548671"/>
              <a:gd name="connsiteX75" fmla="*/ 2099673 w 12860165"/>
              <a:gd name="connsiteY75" fmla="*/ 4910065 h 7548671"/>
              <a:gd name="connsiteX76" fmla="*/ 2184844 w 12860165"/>
              <a:gd name="connsiteY76" fmla="*/ 4910065 h 7548671"/>
              <a:gd name="connsiteX77" fmla="*/ 2190858 w 12860165"/>
              <a:gd name="connsiteY77" fmla="*/ 4865314 h 7548671"/>
              <a:gd name="connsiteX78" fmla="*/ 2665312 w 12860165"/>
              <a:gd name="connsiteY78" fmla="*/ 4591276 h 7548671"/>
              <a:gd name="connsiteX79" fmla="*/ 2665312 w 12860165"/>
              <a:gd name="connsiteY79" fmla="*/ 4308096 h 7548671"/>
              <a:gd name="connsiteX80" fmla="*/ 2852014 w 12860165"/>
              <a:gd name="connsiteY80" fmla="*/ 4200309 h 7548671"/>
              <a:gd name="connsiteX81" fmla="*/ 3508838 w 12860165"/>
              <a:gd name="connsiteY81" fmla="*/ 4579487 h 7548671"/>
              <a:gd name="connsiteX82" fmla="*/ 3204004 w 12860165"/>
              <a:gd name="connsiteY82" fmla="*/ 4755362 h 7548671"/>
              <a:gd name="connsiteX83" fmla="*/ 2808947 w 12860165"/>
              <a:gd name="connsiteY83" fmla="*/ 4755362 h 7548671"/>
              <a:gd name="connsiteX84" fmla="*/ 2184122 w 12860165"/>
              <a:gd name="connsiteY84" fmla="*/ 5116014 h 7548671"/>
              <a:gd name="connsiteX85" fmla="*/ 1710150 w 12860165"/>
              <a:gd name="connsiteY85" fmla="*/ 5116014 h 7548671"/>
              <a:gd name="connsiteX86" fmla="*/ 1050919 w 12860165"/>
              <a:gd name="connsiteY86" fmla="*/ 4735393 h 7548671"/>
              <a:gd name="connsiteX87" fmla="*/ 1044904 w 12860165"/>
              <a:gd name="connsiteY87" fmla="*/ 4690402 h 7548671"/>
              <a:gd name="connsiteX88" fmla="*/ 959734 w 12860165"/>
              <a:gd name="connsiteY88" fmla="*/ 4690402 h 7548671"/>
              <a:gd name="connsiteX89" fmla="*/ 959734 w 12860165"/>
              <a:gd name="connsiteY89" fmla="*/ 4739483 h 7548671"/>
              <a:gd name="connsiteX90" fmla="*/ 1037446 w 12860165"/>
              <a:gd name="connsiteY90" fmla="*/ 4743092 h 7548671"/>
              <a:gd name="connsiteX91" fmla="*/ 1704856 w 12860165"/>
              <a:gd name="connsiteY91" fmla="*/ 5128525 h 7548671"/>
              <a:gd name="connsiteX92" fmla="*/ 1706541 w 12860165"/>
              <a:gd name="connsiteY92" fmla="*/ 5129488 h 7548671"/>
              <a:gd name="connsiteX93" fmla="*/ 2187731 w 12860165"/>
              <a:gd name="connsiteY93" fmla="*/ 5129488 h 7548671"/>
              <a:gd name="connsiteX94" fmla="*/ 2812556 w 12860165"/>
              <a:gd name="connsiteY94" fmla="*/ 4768836 h 7548671"/>
              <a:gd name="connsiteX95" fmla="*/ 3180666 w 12860165"/>
              <a:gd name="connsiteY95" fmla="*/ 4768836 h 7548671"/>
              <a:gd name="connsiteX96" fmla="*/ 1349979 w 12860165"/>
              <a:gd name="connsiteY96" fmla="*/ 5825770 h 7548671"/>
              <a:gd name="connsiteX97" fmla="*/ 57021 w 12860165"/>
              <a:gd name="connsiteY97" fmla="*/ 5825770 h 7548671"/>
              <a:gd name="connsiteX98" fmla="*/ 0 w 12860165"/>
              <a:gd name="connsiteY98" fmla="*/ 5858972 h 7548671"/>
              <a:gd name="connsiteX99" fmla="*/ 0 w 12860165"/>
              <a:gd name="connsiteY99" fmla="*/ 5874611 h 7548671"/>
              <a:gd name="connsiteX100" fmla="*/ 60630 w 12860165"/>
              <a:gd name="connsiteY100" fmla="*/ 5839484 h 7548671"/>
              <a:gd name="connsiteX101" fmla="*/ 1353828 w 12860165"/>
              <a:gd name="connsiteY101" fmla="*/ 5839484 h 7548671"/>
              <a:gd name="connsiteX102" fmla="*/ 3522552 w 12860165"/>
              <a:gd name="connsiteY102" fmla="*/ 4587427 h 7548671"/>
              <a:gd name="connsiteX103" fmla="*/ 3768681 w 12860165"/>
              <a:gd name="connsiteY103" fmla="*/ 4729619 h 7548671"/>
              <a:gd name="connsiteX104" fmla="*/ 1579266 w 12860165"/>
              <a:gd name="connsiteY104" fmla="*/ 5993705 h 7548671"/>
              <a:gd name="connsiteX105" fmla="*/ 1575897 w 12860165"/>
              <a:gd name="connsiteY105" fmla="*/ 5995630 h 7548671"/>
              <a:gd name="connsiteX106" fmla="*/ 1575897 w 12860165"/>
              <a:gd name="connsiteY106" fmla="*/ 6751098 h 7548671"/>
              <a:gd name="connsiteX107" fmla="*/ 826685 w 12860165"/>
              <a:gd name="connsiteY107" fmla="*/ 7183689 h 7548671"/>
              <a:gd name="connsiteX108" fmla="*/ 748972 w 12860165"/>
              <a:gd name="connsiteY108" fmla="*/ 7187297 h 7548671"/>
              <a:gd name="connsiteX109" fmla="*/ 748972 w 12860165"/>
              <a:gd name="connsiteY109" fmla="*/ 7236379 h 7548671"/>
              <a:gd name="connsiteX110" fmla="*/ 834143 w 12860165"/>
              <a:gd name="connsiteY110" fmla="*/ 7236379 h 7548671"/>
              <a:gd name="connsiteX111" fmla="*/ 840158 w 12860165"/>
              <a:gd name="connsiteY111" fmla="*/ 7191629 h 7548671"/>
              <a:gd name="connsiteX112" fmla="*/ 1589371 w 12860165"/>
              <a:gd name="connsiteY112" fmla="*/ 6759038 h 7548671"/>
              <a:gd name="connsiteX113" fmla="*/ 1589371 w 12860165"/>
              <a:gd name="connsiteY113" fmla="*/ 6003570 h 7548671"/>
              <a:gd name="connsiteX114" fmla="*/ 3782154 w 12860165"/>
              <a:gd name="connsiteY114" fmla="*/ 4737558 h 7548671"/>
              <a:gd name="connsiteX115" fmla="*/ 4040553 w 12860165"/>
              <a:gd name="connsiteY115" fmla="*/ 4886727 h 7548671"/>
              <a:gd name="connsiteX116" fmla="*/ 2756257 w 12860165"/>
              <a:gd name="connsiteY116" fmla="*/ 5628241 h 7548671"/>
              <a:gd name="connsiteX117" fmla="*/ 2752888 w 12860165"/>
              <a:gd name="connsiteY117" fmla="*/ 5630166 h 7548671"/>
              <a:gd name="connsiteX118" fmla="*/ 2752888 w 12860165"/>
              <a:gd name="connsiteY118" fmla="*/ 6278570 h 7548671"/>
              <a:gd name="connsiteX119" fmla="*/ 4952890 w 12860165"/>
              <a:gd name="connsiteY119" fmla="*/ 7548672 h 7548671"/>
              <a:gd name="connsiteX120" fmla="*/ 5051293 w 12860165"/>
              <a:gd name="connsiteY120" fmla="*/ 7548672 h 7548671"/>
              <a:gd name="connsiteX121" fmla="*/ 5050571 w 12860165"/>
              <a:gd name="connsiteY121" fmla="*/ 7548190 h 7548671"/>
              <a:gd name="connsiteX122" fmla="*/ 4972859 w 12860165"/>
              <a:gd name="connsiteY122" fmla="*/ 7544581 h 7548671"/>
              <a:gd name="connsiteX123" fmla="*/ 3350767 w 12860165"/>
              <a:gd name="connsiteY123" fmla="*/ 6607945 h 7548671"/>
              <a:gd name="connsiteX124" fmla="*/ 3838453 w 12860165"/>
              <a:gd name="connsiteY124" fmla="*/ 6607945 h 7548671"/>
              <a:gd name="connsiteX125" fmla="*/ 4713257 w 12860165"/>
              <a:gd name="connsiteY125" fmla="*/ 7112954 h 7548671"/>
              <a:gd name="connsiteX126" fmla="*/ 4719272 w 12860165"/>
              <a:gd name="connsiteY126" fmla="*/ 7157705 h 7548671"/>
              <a:gd name="connsiteX127" fmla="*/ 4804442 w 12860165"/>
              <a:gd name="connsiteY127" fmla="*/ 7157705 h 7548671"/>
              <a:gd name="connsiteX128" fmla="*/ 4804442 w 12860165"/>
              <a:gd name="connsiteY128" fmla="*/ 7108623 h 7548671"/>
              <a:gd name="connsiteX129" fmla="*/ 4726730 w 12860165"/>
              <a:gd name="connsiteY129" fmla="*/ 7105014 h 7548671"/>
              <a:gd name="connsiteX130" fmla="*/ 3843746 w 12860165"/>
              <a:gd name="connsiteY130" fmla="*/ 6595193 h 7548671"/>
              <a:gd name="connsiteX131" fmla="*/ 3842303 w 12860165"/>
              <a:gd name="connsiteY131" fmla="*/ 6594231 h 7548671"/>
              <a:gd name="connsiteX132" fmla="*/ 3327670 w 12860165"/>
              <a:gd name="connsiteY132" fmla="*/ 6594231 h 7548671"/>
              <a:gd name="connsiteX133" fmla="*/ 2766843 w 12860165"/>
              <a:gd name="connsiteY133" fmla="*/ 6270390 h 7548671"/>
              <a:gd name="connsiteX134" fmla="*/ 2766843 w 12860165"/>
              <a:gd name="connsiteY134" fmla="*/ 5637625 h 7548671"/>
              <a:gd name="connsiteX135" fmla="*/ 3800920 w 12860165"/>
              <a:gd name="connsiteY135" fmla="*/ 5040708 h 7548671"/>
              <a:gd name="connsiteX136" fmla="*/ 3800920 w 12860165"/>
              <a:gd name="connsiteY136" fmla="*/ 5362384 h 7548671"/>
              <a:gd name="connsiteX137" fmla="*/ 3162140 w 12860165"/>
              <a:gd name="connsiteY137" fmla="*/ 5731216 h 7548671"/>
              <a:gd name="connsiteX138" fmla="*/ 3162140 w 12860165"/>
              <a:gd name="connsiteY138" fmla="*/ 6056741 h 7548671"/>
              <a:gd name="connsiteX139" fmla="*/ 3126292 w 12860165"/>
              <a:gd name="connsiteY139" fmla="*/ 6066606 h 7548671"/>
              <a:gd name="connsiteX140" fmla="*/ 3126292 w 12860165"/>
              <a:gd name="connsiteY140" fmla="*/ 6115687 h 7548671"/>
              <a:gd name="connsiteX141" fmla="*/ 3211462 w 12860165"/>
              <a:gd name="connsiteY141" fmla="*/ 6115687 h 7548671"/>
              <a:gd name="connsiteX142" fmla="*/ 3211462 w 12860165"/>
              <a:gd name="connsiteY142" fmla="*/ 6066606 h 7548671"/>
              <a:gd name="connsiteX143" fmla="*/ 3175614 w 12860165"/>
              <a:gd name="connsiteY143" fmla="*/ 6056741 h 7548671"/>
              <a:gd name="connsiteX144" fmla="*/ 3175614 w 12860165"/>
              <a:gd name="connsiteY144" fmla="*/ 5738915 h 7548671"/>
              <a:gd name="connsiteX145" fmla="*/ 3814394 w 12860165"/>
              <a:gd name="connsiteY145" fmla="*/ 5370083 h 7548671"/>
              <a:gd name="connsiteX146" fmla="*/ 3814394 w 12860165"/>
              <a:gd name="connsiteY146" fmla="*/ 5033009 h 7548671"/>
              <a:gd name="connsiteX147" fmla="*/ 4054748 w 12860165"/>
              <a:gd name="connsiteY147" fmla="*/ 4894186 h 7548671"/>
              <a:gd name="connsiteX148" fmla="*/ 4316756 w 12860165"/>
              <a:gd name="connsiteY148" fmla="*/ 5045520 h 7548671"/>
              <a:gd name="connsiteX149" fmla="*/ 4320125 w 12860165"/>
              <a:gd name="connsiteY149" fmla="*/ 5047445 h 7548671"/>
              <a:gd name="connsiteX150" fmla="*/ 4481083 w 12860165"/>
              <a:gd name="connsiteY150" fmla="*/ 4954575 h 7548671"/>
              <a:gd name="connsiteX151" fmla="*/ 4481083 w 12860165"/>
              <a:gd name="connsiteY151" fmla="*/ 5656872 h 7548671"/>
              <a:gd name="connsiteX152" fmla="*/ 3920737 w 12860165"/>
              <a:gd name="connsiteY152" fmla="*/ 5980473 h 7548671"/>
              <a:gd name="connsiteX153" fmla="*/ 3843024 w 12860165"/>
              <a:gd name="connsiteY153" fmla="*/ 5984081 h 7548671"/>
              <a:gd name="connsiteX154" fmla="*/ 3843024 w 12860165"/>
              <a:gd name="connsiteY154" fmla="*/ 6033163 h 7548671"/>
              <a:gd name="connsiteX155" fmla="*/ 3928195 w 12860165"/>
              <a:gd name="connsiteY155" fmla="*/ 6033163 h 7548671"/>
              <a:gd name="connsiteX156" fmla="*/ 3934210 w 12860165"/>
              <a:gd name="connsiteY156" fmla="*/ 5988171 h 7548671"/>
              <a:gd name="connsiteX157" fmla="*/ 4494556 w 12860165"/>
              <a:gd name="connsiteY157" fmla="*/ 5664571 h 7548671"/>
              <a:gd name="connsiteX158" fmla="*/ 4494556 w 12860165"/>
              <a:gd name="connsiteY158" fmla="*/ 5378022 h 7548671"/>
              <a:gd name="connsiteX159" fmla="*/ 4913432 w 12860165"/>
              <a:gd name="connsiteY159" fmla="*/ 5619820 h 7548671"/>
              <a:gd name="connsiteX160" fmla="*/ 4913432 w 12860165"/>
              <a:gd name="connsiteY160" fmla="*/ 5891693 h 7548671"/>
              <a:gd name="connsiteX161" fmla="*/ 3999652 w 12860165"/>
              <a:gd name="connsiteY161" fmla="*/ 6419318 h 7548671"/>
              <a:gd name="connsiteX162" fmla="*/ 3921940 w 12860165"/>
              <a:gd name="connsiteY162" fmla="*/ 6422927 h 7548671"/>
              <a:gd name="connsiteX163" fmla="*/ 3921940 w 12860165"/>
              <a:gd name="connsiteY163" fmla="*/ 6472009 h 7548671"/>
              <a:gd name="connsiteX164" fmla="*/ 4007110 w 12860165"/>
              <a:gd name="connsiteY164" fmla="*/ 6472009 h 7548671"/>
              <a:gd name="connsiteX165" fmla="*/ 4013125 w 12860165"/>
              <a:gd name="connsiteY165" fmla="*/ 6427017 h 7548671"/>
              <a:gd name="connsiteX166" fmla="*/ 4923537 w 12860165"/>
              <a:gd name="connsiteY166" fmla="*/ 5901317 h 7548671"/>
              <a:gd name="connsiteX167" fmla="*/ 4926905 w 12860165"/>
              <a:gd name="connsiteY167" fmla="*/ 5899392 h 7548671"/>
              <a:gd name="connsiteX168" fmla="*/ 4926905 w 12860165"/>
              <a:gd name="connsiteY168" fmla="*/ 5611881 h 7548671"/>
              <a:gd name="connsiteX169" fmla="*/ 4494556 w 12860165"/>
              <a:gd name="connsiteY169" fmla="*/ 5362143 h 7548671"/>
              <a:gd name="connsiteX170" fmla="*/ 4494556 w 12860165"/>
              <a:gd name="connsiteY170" fmla="*/ 4946395 h 7548671"/>
              <a:gd name="connsiteX171" fmla="*/ 4723843 w 12860165"/>
              <a:gd name="connsiteY171" fmla="*/ 4814068 h 7548671"/>
              <a:gd name="connsiteX172" fmla="*/ 4917762 w 12860165"/>
              <a:gd name="connsiteY172" fmla="*/ 4925944 h 7548671"/>
              <a:gd name="connsiteX173" fmla="*/ 4917762 w 12860165"/>
              <a:gd name="connsiteY173" fmla="*/ 5180253 h 7548671"/>
              <a:gd name="connsiteX174" fmla="*/ 5211529 w 12860165"/>
              <a:gd name="connsiteY174" fmla="*/ 5349873 h 7548671"/>
              <a:gd name="connsiteX175" fmla="*/ 5217544 w 12860165"/>
              <a:gd name="connsiteY175" fmla="*/ 5394623 h 7548671"/>
              <a:gd name="connsiteX176" fmla="*/ 5302715 w 12860165"/>
              <a:gd name="connsiteY176" fmla="*/ 5394623 h 7548671"/>
              <a:gd name="connsiteX177" fmla="*/ 5302715 w 12860165"/>
              <a:gd name="connsiteY177" fmla="*/ 5345542 h 7548671"/>
              <a:gd name="connsiteX178" fmla="*/ 5225002 w 12860165"/>
              <a:gd name="connsiteY178" fmla="*/ 5341933 h 7548671"/>
              <a:gd name="connsiteX179" fmla="*/ 4931236 w 12860165"/>
              <a:gd name="connsiteY179" fmla="*/ 5172314 h 7548671"/>
              <a:gd name="connsiteX180" fmla="*/ 4931236 w 12860165"/>
              <a:gd name="connsiteY180" fmla="*/ 4933643 h 7548671"/>
              <a:gd name="connsiteX181" fmla="*/ 5572181 w 12860165"/>
              <a:gd name="connsiteY181" fmla="*/ 5303678 h 7548671"/>
              <a:gd name="connsiteX182" fmla="*/ 5572181 w 12860165"/>
              <a:gd name="connsiteY182" fmla="*/ 5861137 h 7548671"/>
              <a:gd name="connsiteX183" fmla="*/ 4607635 w 12860165"/>
              <a:gd name="connsiteY183" fmla="*/ 6418115 h 7548671"/>
              <a:gd name="connsiteX184" fmla="*/ 4604267 w 12860165"/>
              <a:gd name="connsiteY184" fmla="*/ 6420040 h 7548671"/>
              <a:gd name="connsiteX185" fmla="*/ 4604267 w 12860165"/>
              <a:gd name="connsiteY185" fmla="*/ 6629839 h 7548671"/>
              <a:gd name="connsiteX186" fmla="*/ 5149696 w 12860165"/>
              <a:gd name="connsiteY186" fmla="*/ 6944778 h 7548671"/>
              <a:gd name="connsiteX187" fmla="*/ 5155711 w 12860165"/>
              <a:gd name="connsiteY187" fmla="*/ 6989769 h 7548671"/>
              <a:gd name="connsiteX188" fmla="*/ 5240882 w 12860165"/>
              <a:gd name="connsiteY188" fmla="*/ 6989769 h 7548671"/>
              <a:gd name="connsiteX189" fmla="*/ 5240882 w 12860165"/>
              <a:gd name="connsiteY189" fmla="*/ 6940687 h 7548671"/>
              <a:gd name="connsiteX190" fmla="*/ 5163170 w 12860165"/>
              <a:gd name="connsiteY190" fmla="*/ 6937079 h 7548671"/>
              <a:gd name="connsiteX191" fmla="*/ 4617740 w 12860165"/>
              <a:gd name="connsiteY191" fmla="*/ 6622140 h 7548671"/>
              <a:gd name="connsiteX192" fmla="*/ 4617740 w 12860165"/>
              <a:gd name="connsiteY192" fmla="*/ 6427739 h 7548671"/>
              <a:gd name="connsiteX193" fmla="*/ 5581805 w 12860165"/>
              <a:gd name="connsiteY193" fmla="*/ 5871242 h 7548671"/>
              <a:gd name="connsiteX194" fmla="*/ 5585173 w 12860165"/>
              <a:gd name="connsiteY194" fmla="*/ 5869318 h 7548671"/>
              <a:gd name="connsiteX195" fmla="*/ 5585173 w 12860165"/>
              <a:gd name="connsiteY195" fmla="*/ 5296461 h 7548671"/>
              <a:gd name="connsiteX196" fmla="*/ 4736835 w 12860165"/>
              <a:gd name="connsiteY196" fmla="*/ 4806609 h 7548671"/>
              <a:gd name="connsiteX197" fmla="*/ 4908139 w 12860165"/>
              <a:gd name="connsiteY197" fmla="*/ 4707724 h 7548671"/>
              <a:gd name="connsiteX198" fmla="*/ 6008380 w 12860165"/>
              <a:gd name="connsiteY198" fmla="*/ 5342896 h 7548671"/>
              <a:gd name="connsiteX199" fmla="*/ 6008380 w 12860165"/>
              <a:gd name="connsiteY199" fmla="*/ 6388040 h 7548671"/>
              <a:gd name="connsiteX200" fmla="*/ 6329574 w 12860165"/>
              <a:gd name="connsiteY200" fmla="*/ 6573540 h 7548671"/>
              <a:gd name="connsiteX201" fmla="*/ 6329574 w 12860165"/>
              <a:gd name="connsiteY201" fmla="*/ 7534477 h 7548671"/>
              <a:gd name="connsiteX202" fmla="*/ 6354115 w 12860165"/>
              <a:gd name="connsiteY202" fmla="*/ 7548672 h 7548671"/>
              <a:gd name="connsiteX203" fmla="*/ 6381062 w 12860165"/>
              <a:gd name="connsiteY203" fmla="*/ 7548672 h 7548671"/>
              <a:gd name="connsiteX204" fmla="*/ 6342807 w 12860165"/>
              <a:gd name="connsiteY204" fmla="*/ 7526537 h 7548671"/>
              <a:gd name="connsiteX205" fmla="*/ 6342807 w 12860165"/>
              <a:gd name="connsiteY205" fmla="*/ 6581238 h 7548671"/>
              <a:gd name="connsiteX206" fmla="*/ 8018310 w 12860165"/>
              <a:gd name="connsiteY206" fmla="*/ 7548431 h 7548671"/>
              <a:gd name="connsiteX207" fmla="*/ 8045258 w 12860165"/>
              <a:gd name="connsiteY207" fmla="*/ 7548431 h 7548671"/>
              <a:gd name="connsiteX208" fmla="*/ 6021613 w 12860165"/>
              <a:gd name="connsiteY208" fmla="*/ 6380101 h 7548671"/>
              <a:gd name="connsiteX209" fmla="*/ 6021613 w 12860165"/>
              <a:gd name="connsiteY209" fmla="*/ 5334956 h 7548671"/>
              <a:gd name="connsiteX210" fmla="*/ 4921372 w 12860165"/>
              <a:gd name="connsiteY210" fmla="*/ 4699785 h 7548671"/>
              <a:gd name="connsiteX211" fmla="*/ 5116013 w 12860165"/>
              <a:gd name="connsiteY211" fmla="*/ 4587427 h 7548671"/>
              <a:gd name="connsiteX212" fmla="*/ 6187142 w 12860165"/>
              <a:gd name="connsiteY212" fmla="*/ 5205756 h 7548671"/>
              <a:gd name="connsiteX213" fmla="*/ 6183773 w 12860165"/>
              <a:gd name="connsiteY213" fmla="*/ 5211530 h 7548671"/>
              <a:gd name="connsiteX214" fmla="*/ 7202934 w 12860165"/>
              <a:gd name="connsiteY214" fmla="*/ 5800026 h 7548671"/>
              <a:gd name="connsiteX215" fmla="*/ 7202934 w 12860165"/>
              <a:gd name="connsiteY215" fmla="*/ 5928744 h 7548671"/>
              <a:gd name="connsiteX216" fmla="*/ 7409846 w 12860165"/>
              <a:gd name="connsiteY216" fmla="*/ 6048080 h 7548671"/>
              <a:gd name="connsiteX217" fmla="*/ 7409846 w 12860165"/>
              <a:gd name="connsiteY217" fmla="*/ 6416190 h 7548671"/>
              <a:gd name="connsiteX218" fmla="*/ 8931369 w 12860165"/>
              <a:gd name="connsiteY218" fmla="*/ 7294603 h 7548671"/>
              <a:gd name="connsiteX219" fmla="*/ 8937384 w 12860165"/>
              <a:gd name="connsiteY219" fmla="*/ 7339594 h 7548671"/>
              <a:gd name="connsiteX220" fmla="*/ 9022554 w 12860165"/>
              <a:gd name="connsiteY220" fmla="*/ 7339594 h 7548671"/>
              <a:gd name="connsiteX221" fmla="*/ 9022554 w 12860165"/>
              <a:gd name="connsiteY221" fmla="*/ 7290513 h 7548671"/>
              <a:gd name="connsiteX222" fmla="*/ 8944842 w 12860165"/>
              <a:gd name="connsiteY222" fmla="*/ 7286904 h 7548671"/>
              <a:gd name="connsiteX223" fmla="*/ 7423319 w 12860165"/>
              <a:gd name="connsiteY223" fmla="*/ 6408491 h 7548671"/>
              <a:gd name="connsiteX224" fmla="*/ 7423319 w 12860165"/>
              <a:gd name="connsiteY224" fmla="*/ 6056019 h 7548671"/>
              <a:gd name="connsiteX225" fmla="*/ 7686771 w 12860165"/>
              <a:gd name="connsiteY225" fmla="*/ 6208076 h 7548671"/>
              <a:gd name="connsiteX226" fmla="*/ 7692785 w 12860165"/>
              <a:gd name="connsiteY226" fmla="*/ 6253067 h 7548671"/>
              <a:gd name="connsiteX227" fmla="*/ 7777956 w 12860165"/>
              <a:gd name="connsiteY227" fmla="*/ 6253067 h 7548671"/>
              <a:gd name="connsiteX228" fmla="*/ 7777956 w 12860165"/>
              <a:gd name="connsiteY228" fmla="*/ 6203985 h 7548671"/>
              <a:gd name="connsiteX229" fmla="*/ 7700244 w 12860165"/>
              <a:gd name="connsiteY229" fmla="*/ 6200376 h 7548671"/>
              <a:gd name="connsiteX230" fmla="*/ 7216648 w 12860165"/>
              <a:gd name="connsiteY230" fmla="*/ 5921046 h 7548671"/>
              <a:gd name="connsiteX231" fmla="*/ 7216648 w 12860165"/>
              <a:gd name="connsiteY231" fmla="*/ 5792327 h 7548671"/>
              <a:gd name="connsiteX232" fmla="*/ 6205908 w 12860165"/>
              <a:gd name="connsiteY232" fmla="*/ 5208643 h 7548671"/>
              <a:gd name="connsiteX233" fmla="*/ 6675310 w 12860165"/>
              <a:gd name="connsiteY233" fmla="*/ 5208643 h 7548671"/>
              <a:gd name="connsiteX234" fmla="*/ 8696789 w 12860165"/>
              <a:gd name="connsiteY234" fmla="*/ 6375771 h 7548671"/>
              <a:gd name="connsiteX235" fmla="*/ 8696789 w 12860165"/>
              <a:gd name="connsiteY235" fmla="*/ 6680845 h 7548671"/>
              <a:gd name="connsiteX236" fmla="*/ 9497730 w 12860165"/>
              <a:gd name="connsiteY236" fmla="*/ 7143269 h 7548671"/>
              <a:gd name="connsiteX237" fmla="*/ 9503744 w 12860165"/>
              <a:gd name="connsiteY237" fmla="*/ 7188260 h 7548671"/>
              <a:gd name="connsiteX238" fmla="*/ 9588915 w 12860165"/>
              <a:gd name="connsiteY238" fmla="*/ 7188260 h 7548671"/>
              <a:gd name="connsiteX239" fmla="*/ 9588915 w 12860165"/>
              <a:gd name="connsiteY239" fmla="*/ 7139178 h 7548671"/>
              <a:gd name="connsiteX240" fmla="*/ 9511203 w 12860165"/>
              <a:gd name="connsiteY240" fmla="*/ 7135570 h 7548671"/>
              <a:gd name="connsiteX241" fmla="*/ 8710262 w 12860165"/>
              <a:gd name="connsiteY241" fmla="*/ 6673146 h 7548671"/>
              <a:gd name="connsiteX242" fmla="*/ 8710262 w 12860165"/>
              <a:gd name="connsiteY242" fmla="*/ 6368071 h 7548671"/>
              <a:gd name="connsiteX243" fmla="*/ 6702496 w 12860165"/>
              <a:gd name="connsiteY243" fmla="*/ 5208884 h 7548671"/>
              <a:gd name="connsiteX244" fmla="*/ 8069798 w 12860165"/>
              <a:gd name="connsiteY244" fmla="*/ 5208884 h 7548671"/>
              <a:gd name="connsiteX245" fmla="*/ 9713543 w 12860165"/>
              <a:gd name="connsiteY245" fmla="*/ 6158032 h 7548671"/>
              <a:gd name="connsiteX246" fmla="*/ 9715227 w 12860165"/>
              <a:gd name="connsiteY246" fmla="*/ 6158994 h 7548671"/>
              <a:gd name="connsiteX247" fmla="*/ 11637822 w 12860165"/>
              <a:gd name="connsiteY247" fmla="*/ 6158994 h 7548671"/>
              <a:gd name="connsiteX248" fmla="*/ 12764769 w 12860165"/>
              <a:gd name="connsiteY248" fmla="*/ 5508425 h 7548671"/>
              <a:gd name="connsiteX249" fmla="*/ 12842482 w 12860165"/>
              <a:gd name="connsiteY249" fmla="*/ 5504816 h 7548671"/>
              <a:gd name="connsiteX250" fmla="*/ 12842482 w 12860165"/>
              <a:gd name="connsiteY250" fmla="*/ 5455735 h 7548671"/>
              <a:gd name="connsiteX251" fmla="*/ 12757311 w 12860165"/>
              <a:gd name="connsiteY251" fmla="*/ 5455735 h 7548671"/>
              <a:gd name="connsiteX252" fmla="*/ 12751296 w 12860165"/>
              <a:gd name="connsiteY252" fmla="*/ 5500485 h 7548671"/>
              <a:gd name="connsiteX253" fmla="*/ 11634213 w 12860165"/>
              <a:gd name="connsiteY253" fmla="*/ 6145521 h 7548671"/>
              <a:gd name="connsiteX254" fmla="*/ 9718836 w 12860165"/>
              <a:gd name="connsiteY254" fmla="*/ 6145521 h 7548671"/>
              <a:gd name="connsiteX255" fmla="*/ 8075091 w 12860165"/>
              <a:gd name="connsiteY255" fmla="*/ 5196373 h 7548671"/>
              <a:gd name="connsiteX256" fmla="*/ 8073648 w 12860165"/>
              <a:gd name="connsiteY256" fmla="*/ 5195411 h 7548671"/>
              <a:gd name="connsiteX257" fmla="*/ 6196525 w 12860165"/>
              <a:gd name="connsiteY257" fmla="*/ 5195411 h 7548671"/>
              <a:gd name="connsiteX258" fmla="*/ 5130449 w 12860165"/>
              <a:gd name="connsiteY258" fmla="*/ 4579968 h 7548671"/>
              <a:gd name="connsiteX259" fmla="*/ 5332067 w 12860165"/>
              <a:gd name="connsiteY259" fmla="*/ 4463520 h 7548671"/>
              <a:gd name="connsiteX260" fmla="*/ 6104859 w 12860165"/>
              <a:gd name="connsiteY260" fmla="*/ 4909824 h 7548671"/>
              <a:gd name="connsiteX261" fmla="*/ 6106302 w 12860165"/>
              <a:gd name="connsiteY261" fmla="*/ 4910787 h 7548671"/>
              <a:gd name="connsiteX262" fmla="*/ 8281522 w 12860165"/>
              <a:gd name="connsiteY262" fmla="*/ 4910787 h 7548671"/>
              <a:gd name="connsiteX263" fmla="*/ 9806413 w 12860165"/>
              <a:gd name="connsiteY263" fmla="*/ 5791124 h 7548671"/>
              <a:gd name="connsiteX264" fmla="*/ 9812428 w 12860165"/>
              <a:gd name="connsiteY264" fmla="*/ 5836116 h 7548671"/>
              <a:gd name="connsiteX265" fmla="*/ 9897598 w 12860165"/>
              <a:gd name="connsiteY265" fmla="*/ 5836116 h 7548671"/>
              <a:gd name="connsiteX266" fmla="*/ 9897598 w 12860165"/>
              <a:gd name="connsiteY266" fmla="*/ 5787034 h 7548671"/>
              <a:gd name="connsiteX267" fmla="*/ 9819886 w 12860165"/>
              <a:gd name="connsiteY267" fmla="*/ 5783425 h 7548671"/>
              <a:gd name="connsiteX268" fmla="*/ 8286575 w 12860165"/>
              <a:gd name="connsiteY268" fmla="*/ 4898276 h 7548671"/>
              <a:gd name="connsiteX269" fmla="*/ 8285130 w 12860165"/>
              <a:gd name="connsiteY269" fmla="*/ 4897313 h 7548671"/>
              <a:gd name="connsiteX270" fmla="*/ 6676271 w 12860165"/>
              <a:gd name="connsiteY270" fmla="*/ 4897313 h 7548671"/>
              <a:gd name="connsiteX271" fmla="*/ 7097794 w 12860165"/>
              <a:gd name="connsiteY271" fmla="*/ 4653831 h 7548671"/>
              <a:gd name="connsiteX272" fmla="*/ 8236049 w 12860165"/>
              <a:gd name="connsiteY272" fmla="*/ 4653831 h 7548671"/>
              <a:gd name="connsiteX273" fmla="*/ 8252410 w 12860165"/>
              <a:gd name="connsiteY273" fmla="*/ 4671635 h 7548671"/>
              <a:gd name="connsiteX274" fmla="*/ 8337581 w 12860165"/>
              <a:gd name="connsiteY274" fmla="*/ 4671635 h 7548671"/>
              <a:gd name="connsiteX275" fmla="*/ 8337581 w 12860165"/>
              <a:gd name="connsiteY275" fmla="*/ 4622554 h 7548671"/>
              <a:gd name="connsiteX276" fmla="*/ 8252410 w 12860165"/>
              <a:gd name="connsiteY276" fmla="*/ 4622554 h 7548671"/>
              <a:gd name="connsiteX277" fmla="*/ 8235809 w 12860165"/>
              <a:gd name="connsiteY277" fmla="*/ 4640358 h 7548671"/>
              <a:gd name="connsiteX278" fmla="*/ 7093945 w 12860165"/>
              <a:gd name="connsiteY278" fmla="*/ 4640358 h 7548671"/>
              <a:gd name="connsiteX279" fmla="*/ 6649084 w 12860165"/>
              <a:gd name="connsiteY279" fmla="*/ 4897313 h 7548671"/>
              <a:gd name="connsiteX280" fmla="*/ 6109911 w 12860165"/>
              <a:gd name="connsiteY280" fmla="*/ 4897313 h 7548671"/>
              <a:gd name="connsiteX281" fmla="*/ 5345300 w 12860165"/>
              <a:gd name="connsiteY281" fmla="*/ 4455822 h 7548671"/>
              <a:gd name="connsiteX282" fmla="*/ 5522859 w 12860165"/>
              <a:gd name="connsiteY282" fmla="*/ 4353328 h 7548671"/>
              <a:gd name="connsiteX283" fmla="*/ 6199413 w 12860165"/>
              <a:gd name="connsiteY283" fmla="*/ 4744054 h 7548671"/>
              <a:gd name="connsiteX284" fmla="*/ 6200856 w 12860165"/>
              <a:gd name="connsiteY284" fmla="*/ 4745017 h 7548671"/>
              <a:gd name="connsiteX285" fmla="*/ 6473450 w 12860165"/>
              <a:gd name="connsiteY285" fmla="*/ 4745017 h 7548671"/>
              <a:gd name="connsiteX286" fmla="*/ 7026338 w 12860165"/>
              <a:gd name="connsiteY286" fmla="*/ 4425747 h 7548671"/>
              <a:gd name="connsiteX287" fmla="*/ 8693661 w 12860165"/>
              <a:gd name="connsiteY287" fmla="*/ 4425747 h 7548671"/>
              <a:gd name="connsiteX288" fmla="*/ 9737843 w 12860165"/>
              <a:gd name="connsiteY288" fmla="*/ 3822815 h 7548671"/>
              <a:gd name="connsiteX289" fmla="*/ 9814593 w 12860165"/>
              <a:gd name="connsiteY289" fmla="*/ 3818725 h 7548671"/>
              <a:gd name="connsiteX290" fmla="*/ 9814593 w 12860165"/>
              <a:gd name="connsiteY290" fmla="*/ 3769644 h 7548671"/>
              <a:gd name="connsiteX291" fmla="*/ 9729423 w 12860165"/>
              <a:gd name="connsiteY291" fmla="*/ 3769644 h 7548671"/>
              <a:gd name="connsiteX292" fmla="*/ 9724130 w 12860165"/>
              <a:gd name="connsiteY292" fmla="*/ 3815117 h 7548671"/>
              <a:gd name="connsiteX293" fmla="*/ 8689811 w 12860165"/>
              <a:gd name="connsiteY293" fmla="*/ 4412274 h 7548671"/>
              <a:gd name="connsiteX294" fmla="*/ 7022488 w 12860165"/>
              <a:gd name="connsiteY294" fmla="*/ 4412274 h 7548671"/>
              <a:gd name="connsiteX295" fmla="*/ 6469600 w 12860165"/>
              <a:gd name="connsiteY295" fmla="*/ 4731543 h 7548671"/>
              <a:gd name="connsiteX296" fmla="*/ 6204465 w 12860165"/>
              <a:gd name="connsiteY296" fmla="*/ 4731543 h 7548671"/>
              <a:gd name="connsiteX297" fmla="*/ 5713170 w 12860165"/>
              <a:gd name="connsiteY297" fmla="*/ 4447882 h 7548671"/>
              <a:gd name="connsiteX298" fmla="*/ 5958817 w 12860165"/>
              <a:gd name="connsiteY298" fmla="*/ 4447882 h 7548671"/>
              <a:gd name="connsiteX299" fmla="*/ 6197007 w 12860165"/>
              <a:gd name="connsiteY299" fmla="*/ 4585261 h 7548671"/>
              <a:gd name="connsiteX300" fmla="*/ 6198450 w 12860165"/>
              <a:gd name="connsiteY300" fmla="*/ 4586224 h 7548671"/>
              <a:gd name="connsiteX301" fmla="*/ 6384430 w 12860165"/>
              <a:gd name="connsiteY301" fmla="*/ 4586224 h 7548671"/>
              <a:gd name="connsiteX302" fmla="*/ 6798494 w 12860165"/>
              <a:gd name="connsiteY302" fmla="*/ 4347313 h 7548671"/>
              <a:gd name="connsiteX303" fmla="*/ 6875003 w 12860165"/>
              <a:gd name="connsiteY303" fmla="*/ 4343223 h 7548671"/>
              <a:gd name="connsiteX304" fmla="*/ 6875003 w 12860165"/>
              <a:gd name="connsiteY304" fmla="*/ 4294142 h 7548671"/>
              <a:gd name="connsiteX305" fmla="*/ 6789832 w 12860165"/>
              <a:gd name="connsiteY305" fmla="*/ 4294142 h 7548671"/>
              <a:gd name="connsiteX306" fmla="*/ 6784780 w 12860165"/>
              <a:gd name="connsiteY306" fmla="*/ 4339855 h 7548671"/>
              <a:gd name="connsiteX307" fmla="*/ 6380821 w 12860165"/>
              <a:gd name="connsiteY307" fmla="*/ 4572991 h 7548671"/>
              <a:gd name="connsiteX308" fmla="*/ 6202059 w 12860165"/>
              <a:gd name="connsiteY308" fmla="*/ 4572991 h 7548671"/>
              <a:gd name="connsiteX309" fmla="*/ 5963870 w 12860165"/>
              <a:gd name="connsiteY309" fmla="*/ 4435611 h 7548671"/>
              <a:gd name="connsiteX310" fmla="*/ 5962186 w 12860165"/>
              <a:gd name="connsiteY310" fmla="*/ 4434649 h 7548671"/>
              <a:gd name="connsiteX311" fmla="*/ 5689591 w 12860165"/>
              <a:gd name="connsiteY311" fmla="*/ 4434649 h 7548671"/>
              <a:gd name="connsiteX312" fmla="*/ 5535851 w 12860165"/>
              <a:gd name="connsiteY312" fmla="*/ 4345869 h 7548671"/>
              <a:gd name="connsiteX313" fmla="*/ 5785829 w 12860165"/>
              <a:gd name="connsiteY313" fmla="*/ 4201512 h 7548671"/>
              <a:gd name="connsiteX314" fmla="*/ 6154421 w 12860165"/>
              <a:gd name="connsiteY314" fmla="*/ 4201512 h 7548671"/>
              <a:gd name="connsiteX315" fmla="*/ 6610830 w 12860165"/>
              <a:gd name="connsiteY315" fmla="*/ 3938061 h 7548671"/>
              <a:gd name="connsiteX316" fmla="*/ 6688542 w 12860165"/>
              <a:gd name="connsiteY316" fmla="*/ 3934452 h 7548671"/>
              <a:gd name="connsiteX317" fmla="*/ 6688542 w 12860165"/>
              <a:gd name="connsiteY317" fmla="*/ 3885370 h 7548671"/>
              <a:gd name="connsiteX318" fmla="*/ 6603371 w 12860165"/>
              <a:gd name="connsiteY318" fmla="*/ 3885370 h 7548671"/>
              <a:gd name="connsiteX319" fmla="*/ 6597356 w 12860165"/>
              <a:gd name="connsiteY319" fmla="*/ 3930361 h 7548671"/>
              <a:gd name="connsiteX320" fmla="*/ 6150812 w 12860165"/>
              <a:gd name="connsiteY320" fmla="*/ 4188039 h 7548671"/>
              <a:gd name="connsiteX321" fmla="*/ 5809408 w 12860165"/>
              <a:gd name="connsiteY321" fmla="*/ 4188039 h 7548671"/>
              <a:gd name="connsiteX322" fmla="*/ 5916713 w 12860165"/>
              <a:gd name="connsiteY322" fmla="*/ 4125965 h 7548671"/>
              <a:gd name="connsiteX323" fmla="*/ 5926818 w 12860165"/>
              <a:gd name="connsiteY323" fmla="*/ 4120191 h 7548671"/>
              <a:gd name="connsiteX324" fmla="*/ 5744207 w 12860165"/>
              <a:gd name="connsiteY324" fmla="*/ 4014811 h 7548671"/>
              <a:gd name="connsiteX325" fmla="*/ 6238389 w 12860165"/>
              <a:gd name="connsiteY325" fmla="*/ 3728984 h 7548671"/>
              <a:gd name="connsiteX326" fmla="*/ 6758074 w 12860165"/>
              <a:gd name="connsiteY326" fmla="*/ 3728984 h 7548671"/>
              <a:gd name="connsiteX327" fmla="*/ 7306150 w 12860165"/>
              <a:gd name="connsiteY327" fmla="*/ 4045366 h 7548671"/>
              <a:gd name="connsiteX328" fmla="*/ 7312165 w 12860165"/>
              <a:gd name="connsiteY328" fmla="*/ 4090117 h 7548671"/>
              <a:gd name="connsiteX329" fmla="*/ 7397335 w 12860165"/>
              <a:gd name="connsiteY329" fmla="*/ 4090117 h 7548671"/>
              <a:gd name="connsiteX330" fmla="*/ 7397335 w 12860165"/>
              <a:gd name="connsiteY330" fmla="*/ 4041035 h 7548671"/>
              <a:gd name="connsiteX331" fmla="*/ 7319623 w 12860165"/>
              <a:gd name="connsiteY331" fmla="*/ 4037427 h 7548671"/>
              <a:gd name="connsiteX332" fmla="*/ 7037405 w 12860165"/>
              <a:gd name="connsiteY332" fmla="*/ 3874544 h 7548671"/>
              <a:gd name="connsiteX333" fmla="*/ 8062340 w 12860165"/>
              <a:gd name="connsiteY333" fmla="*/ 3874544 h 7548671"/>
              <a:gd name="connsiteX334" fmla="*/ 8357069 w 12860165"/>
              <a:gd name="connsiteY334" fmla="*/ 3704443 h 7548671"/>
              <a:gd name="connsiteX335" fmla="*/ 8944361 w 12860165"/>
              <a:gd name="connsiteY335" fmla="*/ 3704443 h 7548671"/>
              <a:gd name="connsiteX336" fmla="*/ 8960962 w 12860165"/>
              <a:gd name="connsiteY336" fmla="*/ 3722247 h 7548671"/>
              <a:gd name="connsiteX337" fmla="*/ 9046132 w 12860165"/>
              <a:gd name="connsiteY337" fmla="*/ 3722247 h 7548671"/>
              <a:gd name="connsiteX338" fmla="*/ 9046132 w 12860165"/>
              <a:gd name="connsiteY338" fmla="*/ 3673165 h 7548671"/>
              <a:gd name="connsiteX339" fmla="*/ 8960962 w 12860165"/>
              <a:gd name="connsiteY339" fmla="*/ 3673165 h 7548671"/>
              <a:gd name="connsiteX340" fmla="*/ 8944601 w 12860165"/>
              <a:gd name="connsiteY340" fmla="*/ 3690969 h 7548671"/>
              <a:gd name="connsiteX341" fmla="*/ 8353700 w 12860165"/>
              <a:gd name="connsiteY341" fmla="*/ 3690969 h 7548671"/>
              <a:gd name="connsiteX342" fmla="*/ 8058971 w 12860165"/>
              <a:gd name="connsiteY342" fmla="*/ 3861070 h 7548671"/>
              <a:gd name="connsiteX343" fmla="*/ 7014308 w 12860165"/>
              <a:gd name="connsiteY343" fmla="*/ 3861070 h 7548671"/>
              <a:gd name="connsiteX344" fmla="*/ 6763608 w 12860165"/>
              <a:gd name="connsiteY344" fmla="*/ 3716232 h 7548671"/>
              <a:gd name="connsiteX345" fmla="*/ 6762164 w 12860165"/>
              <a:gd name="connsiteY345" fmla="*/ 3715269 h 7548671"/>
              <a:gd name="connsiteX346" fmla="*/ 6262448 w 12860165"/>
              <a:gd name="connsiteY346" fmla="*/ 3715269 h 7548671"/>
              <a:gd name="connsiteX347" fmla="*/ 6467435 w 12860165"/>
              <a:gd name="connsiteY347" fmla="*/ 3596897 h 7548671"/>
              <a:gd name="connsiteX348" fmla="*/ 7643223 w 12860165"/>
              <a:gd name="connsiteY348" fmla="*/ 3596897 h 7548671"/>
              <a:gd name="connsiteX349" fmla="*/ 7946614 w 12860165"/>
              <a:gd name="connsiteY349" fmla="*/ 3421743 h 7548671"/>
              <a:gd name="connsiteX350" fmla="*/ 8846439 w 12860165"/>
              <a:gd name="connsiteY350" fmla="*/ 3421743 h 7548671"/>
              <a:gd name="connsiteX351" fmla="*/ 9276623 w 12860165"/>
              <a:gd name="connsiteY351" fmla="*/ 3173450 h 7548671"/>
              <a:gd name="connsiteX352" fmla="*/ 9354334 w 12860165"/>
              <a:gd name="connsiteY352" fmla="*/ 3169840 h 7548671"/>
              <a:gd name="connsiteX353" fmla="*/ 9354334 w 12860165"/>
              <a:gd name="connsiteY353" fmla="*/ 3120759 h 7548671"/>
              <a:gd name="connsiteX354" fmla="*/ 9269164 w 12860165"/>
              <a:gd name="connsiteY354" fmla="*/ 3120759 h 7548671"/>
              <a:gd name="connsiteX355" fmla="*/ 9263149 w 12860165"/>
              <a:gd name="connsiteY355" fmla="*/ 3165750 h 7548671"/>
              <a:gd name="connsiteX356" fmla="*/ 8842830 w 12860165"/>
              <a:gd name="connsiteY356" fmla="*/ 3408511 h 7548671"/>
              <a:gd name="connsiteX357" fmla="*/ 7969951 w 12860165"/>
              <a:gd name="connsiteY357" fmla="*/ 3408511 h 7548671"/>
              <a:gd name="connsiteX358" fmla="*/ 8980450 w 12860165"/>
              <a:gd name="connsiteY358" fmla="*/ 2825068 h 7548671"/>
              <a:gd name="connsiteX359" fmla="*/ 9722204 w 12860165"/>
              <a:gd name="connsiteY359" fmla="*/ 2825068 h 7548671"/>
              <a:gd name="connsiteX360" fmla="*/ 10034497 w 12860165"/>
              <a:gd name="connsiteY360" fmla="*/ 2644862 h 7548671"/>
              <a:gd name="connsiteX361" fmla="*/ 10112209 w 12860165"/>
              <a:gd name="connsiteY361" fmla="*/ 2641253 h 7548671"/>
              <a:gd name="connsiteX362" fmla="*/ 10112209 w 12860165"/>
              <a:gd name="connsiteY362" fmla="*/ 2592172 h 7548671"/>
              <a:gd name="connsiteX363" fmla="*/ 10027039 w 12860165"/>
              <a:gd name="connsiteY363" fmla="*/ 2592172 h 7548671"/>
              <a:gd name="connsiteX364" fmla="*/ 10021024 w 12860165"/>
              <a:gd name="connsiteY364" fmla="*/ 2637163 h 7548671"/>
              <a:gd name="connsiteX365" fmla="*/ 9718596 w 12860165"/>
              <a:gd name="connsiteY365" fmla="*/ 2811835 h 7548671"/>
              <a:gd name="connsiteX366" fmla="*/ 8976841 w 12860165"/>
              <a:gd name="connsiteY366" fmla="*/ 2811835 h 7548671"/>
              <a:gd name="connsiteX367" fmla="*/ 7639614 w 12860165"/>
              <a:gd name="connsiteY367" fmla="*/ 3583905 h 7548671"/>
              <a:gd name="connsiteX368" fmla="*/ 6463826 w 12860165"/>
              <a:gd name="connsiteY368" fmla="*/ 3583905 h 7548671"/>
              <a:gd name="connsiteX369" fmla="*/ 5731696 w 12860165"/>
              <a:gd name="connsiteY369" fmla="*/ 4006630 h 7548671"/>
              <a:gd name="connsiteX370" fmla="*/ 5390532 w 12860165"/>
              <a:gd name="connsiteY370" fmla="*/ 3809583 h 7548671"/>
              <a:gd name="connsiteX371" fmla="*/ 6242479 w 12860165"/>
              <a:gd name="connsiteY371" fmla="*/ 3317807 h 7548671"/>
              <a:gd name="connsiteX372" fmla="*/ 7159146 w 12860165"/>
              <a:gd name="connsiteY372" fmla="*/ 3317807 h 7548671"/>
              <a:gd name="connsiteX373" fmla="*/ 8198998 w 12860165"/>
              <a:gd name="connsiteY373" fmla="*/ 2717281 h 7548671"/>
              <a:gd name="connsiteX374" fmla="*/ 8276710 w 12860165"/>
              <a:gd name="connsiteY374" fmla="*/ 2713672 h 7548671"/>
              <a:gd name="connsiteX375" fmla="*/ 8276710 w 12860165"/>
              <a:gd name="connsiteY375" fmla="*/ 2664591 h 7548671"/>
              <a:gd name="connsiteX376" fmla="*/ 8191539 w 12860165"/>
              <a:gd name="connsiteY376" fmla="*/ 2664591 h 7548671"/>
              <a:gd name="connsiteX377" fmla="*/ 8185524 w 12860165"/>
              <a:gd name="connsiteY377" fmla="*/ 2709582 h 7548671"/>
              <a:gd name="connsiteX378" fmla="*/ 7155537 w 12860165"/>
              <a:gd name="connsiteY378" fmla="*/ 3304333 h 7548671"/>
              <a:gd name="connsiteX379" fmla="*/ 6265816 w 12860165"/>
              <a:gd name="connsiteY379" fmla="*/ 3304333 h 7548671"/>
              <a:gd name="connsiteX380" fmla="*/ 7387470 w 12860165"/>
              <a:gd name="connsiteY380" fmla="*/ 2656651 h 7548671"/>
              <a:gd name="connsiteX381" fmla="*/ 7390839 w 12860165"/>
              <a:gd name="connsiteY381" fmla="*/ 2654726 h 7548671"/>
              <a:gd name="connsiteX382" fmla="*/ 7390839 w 12860165"/>
              <a:gd name="connsiteY382" fmla="*/ 2134319 h 7548671"/>
              <a:gd name="connsiteX383" fmla="*/ 9068989 w 12860165"/>
              <a:gd name="connsiteY383" fmla="*/ 1165443 h 7548671"/>
              <a:gd name="connsiteX384" fmla="*/ 9146702 w 12860165"/>
              <a:gd name="connsiteY384" fmla="*/ 1161834 h 7548671"/>
              <a:gd name="connsiteX385" fmla="*/ 9146702 w 12860165"/>
              <a:gd name="connsiteY385" fmla="*/ 1112752 h 7548671"/>
              <a:gd name="connsiteX386" fmla="*/ 9061531 w 12860165"/>
              <a:gd name="connsiteY386" fmla="*/ 1112752 h 7548671"/>
              <a:gd name="connsiteX387" fmla="*/ 9055516 w 12860165"/>
              <a:gd name="connsiteY387" fmla="*/ 1157744 h 7548671"/>
              <a:gd name="connsiteX388" fmla="*/ 7380974 w 12860165"/>
              <a:gd name="connsiteY388" fmla="*/ 2124695 h 7548671"/>
              <a:gd name="connsiteX389" fmla="*/ 7377607 w 12860165"/>
              <a:gd name="connsiteY389" fmla="*/ 2126620 h 7548671"/>
              <a:gd name="connsiteX390" fmla="*/ 7377607 w 12860165"/>
              <a:gd name="connsiteY390" fmla="*/ 2646787 h 7548671"/>
              <a:gd name="connsiteX391" fmla="*/ 5377299 w 12860165"/>
              <a:gd name="connsiteY391" fmla="*/ 3801643 h 7548671"/>
              <a:gd name="connsiteX392" fmla="*/ 5083773 w 12860165"/>
              <a:gd name="connsiteY392" fmla="*/ 3632024 h 7548671"/>
              <a:gd name="connsiteX393" fmla="*/ 6282658 w 12860165"/>
              <a:gd name="connsiteY393" fmla="*/ 2939832 h 7548671"/>
              <a:gd name="connsiteX394" fmla="*/ 6286026 w 12860165"/>
              <a:gd name="connsiteY394" fmla="*/ 2937907 h 7548671"/>
              <a:gd name="connsiteX395" fmla="*/ 6286026 w 12860165"/>
              <a:gd name="connsiteY395" fmla="*/ 1892762 h 7548671"/>
              <a:gd name="connsiteX396" fmla="*/ 7353547 w 12860165"/>
              <a:gd name="connsiteY396" fmla="*/ 1276357 h 7548671"/>
              <a:gd name="connsiteX397" fmla="*/ 7431259 w 12860165"/>
              <a:gd name="connsiteY397" fmla="*/ 1272748 h 7548671"/>
              <a:gd name="connsiteX398" fmla="*/ 7431259 w 12860165"/>
              <a:gd name="connsiteY398" fmla="*/ 1223667 h 7548671"/>
              <a:gd name="connsiteX399" fmla="*/ 7346088 w 12860165"/>
              <a:gd name="connsiteY399" fmla="*/ 1223667 h 7548671"/>
              <a:gd name="connsiteX400" fmla="*/ 7340073 w 12860165"/>
              <a:gd name="connsiteY400" fmla="*/ 1268658 h 7548671"/>
              <a:gd name="connsiteX401" fmla="*/ 6275922 w 12860165"/>
              <a:gd name="connsiteY401" fmla="*/ 1883138 h 7548671"/>
              <a:gd name="connsiteX402" fmla="*/ 6272553 w 12860165"/>
              <a:gd name="connsiteY402" fmla="*/ 1885063 h 7548671"/>
              <a:gd name="connsiteX403" fmla="*/ 6272553 w 12860165"/>
              <a:gd name="connsiteY403" fmla="*/ 2930208 h 7548671"/>
              <a:gd name="connsiteX404" fmla="*/ 5070300 w 12860165"/>
              <a:gd name="connsiteY404" fmla="*/ 3624324 h 7548671"/>
              <a:gd name="connsiteX405" fmla="*/ 4889132 w 12860165"/>
              <a:gd name="connsiteY405" fmla="*/ 3519666 h 7548671"/>
              <a:gd name="connsiteX406" fmla="*/ 5780055 w 12860165"/>
              <a:gd name="connsiteY406" fmla="*/ 3005273 h 7548671"/>
              <a:gd name="connsiteX407" fmla="*/ 5780055 w 12860165"/>
              <a:gd name="connsiteY407" fmla="*/ 1780404 h 7548671"/>
              <a:gd name="connsiteX408" fmla="*/ 6208315 w 12860165"/>
              <a:gd name="connsiteY408" fmla="*/ 1533072 h 7548671"/>
              <a:gd name="connsiteX409" fmla="*/ 6208315 w 12860165"/>
              <a:gd name="connsiteY409" fmla="*/ 1072332 h 7548671"/>
              <a:gd name="connsiteX410" fmla="*/ 6586530 w 12860165"/>
              <a:gd name="connsiteY410" fmla="*/ 854113 h 7548671"/>
              <a:gd name="connsiteX411" fmla="*/ 6664242 w 12860165"/>
              <a:gd name="connsiteY411" fmla="*/ 850504 h 7548671"/>
              <a:gd name="connsiteX412" fmla="*/ 6664242 w 12860165"/>
              <a:gd name="connsiteY412" fmla="*/ 801422 h 7548671"/>
              <a:gd name="connsiteX413" fmla="*/ 6579072 w 12860165"/>
              <a:gd name="connsiteY413" fmla="*/ 801422 h 7548671"/>
              <a:gd name="connsiteX414" fmla="*/ 6573057 w 12860165"/>
              <a:gd name="connsiteY414" fmla="*/ 846414 h 7548671"/>
              <a:gd name="connsiteX415" fmla="*/ 6194841 w 12860165"/>
              <a:gd name="connsiteY415" fmla="*/ 1064633 h 7548671"/>
              <a:gd name="connsiteX416" fmla="*/ 6194841 w 12860165"/>
              <a:gd name="connsiteY416" fmla="*/ 1525373 h 7548671"/>
              <a:gd name="connsiteX417" fmla="*/ 5766582 w 12860165"/>
              <a:gd name="connsiteY417" fmla="*/ 1772705 h 7548671"/>
              <a:gd name="connsiteX418" fmla="*/ 5766582 w 12860165"/>
              <a:gd name="connsiteY418" fmla="*/ 2997574 h 7548671"/>
              <a:gd name="connsiteX419" fmla="*/ 4875658 w 12860165"/>
              <a:gd name="connsiteY419" fmla="*/ 3511967 h 7548671"/>
              <a:gd name="connsiteX420" fmla="*/ 4631214 w 12860165"/>
              <a:gd name="connsiteY420" fmla="*/ 3370737 h 7548671"/>
              <a:gd name="connsiteX421" fmla="*/ 5312820 w 12860165"/>
              <a:gd name="connsiteY421" fmla="*/ 2977124 h 7548671"/>
              <a:gd name="connsiteX422" fmla="*/ 5312820 w 12860165"/>
              <a:gd name="connsiteY422" fmla="*/ 930622 h 7548671"/>
              <a:gd name="connsiteX423" fmla="*/ 5299346 w 12860165"/>
              <a:gd name="connsiteY423" fmla="*/ 930622 h 7548671"/>
              <a:gd name="connsiteX424" fmla="*/ 5299346 w 12860165"/>
              <a:gd name="connsiteY424" fmla="*/ 2129267 h 7548671"/>
              <a:gd name="connsiteX425" fmla="*/ 4957701 w 12860165"/>
              <a:gd name="connsiteY425" fmla="*/ 1931979 h 7548671"/>
              <a:gd name="connsiteX426" fmla="*/ 4957701 w 12860165"/>
              <a:gd name="connsiteY426" fmla="*/ 1259997 h 7548671"/>
              <a:gd name="connsiteX427" fmla="*/ 4993550 w 12860165"/>
              <a:gd name="connsiteY427" fmla="*/ 1250132 h 7548671"/>
              <a:gd name="connsiteX428" fmla="*/ 4993550 w 12860165"/>
              <a:gd name="connsiteY428" fmla="*/ 1201051 h 7548671"/>
              <a:gd name="connsiteX429" fmla="*/ 4908379 w 12860165"/>
              <a:gd name="connsiteY429" fmla="*/ 1201051 h 7548671"/>
              <a:gd name="connsiteX430" fmla="*/ 4908379 w 12860165"/>
              <a:gd name="connsiteY430" fmla="*/ 1250132 h 7548671"/>
              <a:gd name="connsiteX431" fmla="*/ 4944228 w 12860165"/>
              <a:gd name="connsiteY431" fmla="*/ 1259997 h 7548671"/>
              <a:gd name="connsiteX432" fmla="*/ 4944228 w 12860165"/>
              <a:gd name="connsiteY432" fmla="*/ 1939918 h 7548671"/>
              <a:gd name="connsiteX433" fmla="*/ 5299587 w 12860165"/>
              <a:gd name="connsiteY433" fmla="*/ 2144905 h 7548671"/>
              <a:gd name="connsiteX434" fmla="*/ 5299587 w 12860165"/>
              <a:gd name="connsiteY434" fmla="*/ 2506279 h 7548671"/>
              <a:gd name="connsiteX435" fmla="*/ 4848231 w 12860165"/>
              <a:gd name="connsiteY435" fmla="*/ 2246918 h 7548671"/>
              <a:gd name="connsiteX436" fmla="*/ 4840772 w 12860165"/>
              <a:gd name="connsiteY436" fmla="*/ 2202889 h 7548671"/>
              <a:gd name="connsiteX437" fmla="*/ 4755602 w 12860165"/>
              <a:gd name="connsiteY437" fmla="*/ 2202889 h 7548671"/>
              <a:gd name="connsiteX438" fmla="*/ 4755602 w 12860165"/>
              <a:gd name="connsiteY438" fmla="*/ 2251970 h 7548671"/>
              <a:gd name="connsiteX439" fmla="*/ 4834998 w 12860165"/>
              <a:gd name="connsiteY439" fmla="*/ 2254617 h 7548671"/>
              <a:gd name="connsiteX440" fmla="*/ 5297903 w 12860165"/>
              <a:gd name="connsiteY440" fmla="*/ 2521918 h 7548671"/>
              <a:gd name="connsiteX441" fmla="*/ 5297903 w 12860165"/>
              <a:gd name="connsiteY441" fmla="*/ 2969184 h 7548671"/>
              <a:gd name="connsiteX442" fmla="*/ 4616297 w 12860165"/>
              <a:gd name="connsiteY442" fmla="*/ 3362798 h 7548671"/>
              <a:gd name="connsiteX443" fmla="*/ 4398559 w 12860165"/>
              <a:gd name="connsiteY443" fmla="*/ 3237207 h 7548671"/>
              <a:gd name="connsiteX444" fmla="*/ 4729858 w 12860165"/>
              <a:gd name="connsiteY444" fmla="*/ 3045934 h 7548671"/>
              <a:gd name="connsiteX445" fmla="*/ 4729858 w 12860165"/>
              <a:gd name="connsiteY445" fmla="*/ 2764197 h 7548671"/>
              <a:gd name="connsiteX446" fmla="*/ 4646131 w 12860165"/>
              <a:gd name="connsiteY446" fmla="*/ 2715838 h 7548671"/>
              <a:gd name="connsiteX447" fmla="*/ 4646131 w 12860165"/>
              <a:gd name="connsiteY447" fmla="*/ 2572202 h 7548671"/>
              <a:gd name="connsiteX448" fmla="*/ 4049215 w 12860165"/>
              <a:gd name="connsiteY448" fmla="*/ 2227670 h 7548671"/>
              <a:gd name="connsiteX449" fmla="*/ 4049215 w 12860165"/>
              <a:gd name="connsiteY449" fmla="*/ 1984428 h 7548671"/>
              <a:gd name="connsiteX450" fmla="*/ 3563213 w 12860165"/>
              <a:gd name="connsiteY450" fmla="*/ 1703654 h 7548671"/>
              <a:gd name="connsiteX451" fmla="*/ 3557198 w 12860165"/>
              <a:gd name="connsiteY451" fmla="*/ 1658663 h 7548671"/>
              <a:gd name="connsiteX452" fmla="*/ 3472027 w 12860165"/>
              <a:gd name="connsiteY452" fmla="*/ 1658663 h 7548671"/>
              <a:gd name="connsiteX453" fmla="*/ 3472027 w 12860165"/>
              <a:gd name="connsiteY453" fmla="*/ 1707744 h 7548671"/>
              <a:gd name="connsiteX454" fmla="*/ 3549739 w 12860165"/>
              <a:gd name="connsiteY454" fmla="*/ 1711353 h 7548671"/>
              <a:gd name="connsiteX455" fmla="*/ 4035741 w 12860165"/>
              <a:gd name="connsiteY455" fmla="*/ 1991887 h 7548671"/>
              <a:gd name="connsiteX456" fmla="*/ 4035741 w 12860165"/>
              <a:gd name="connsiteY456" fmla="*/ 2235369 h 7548671"/>
              <a:gd name="connsiteX457" fmla="*/ 4632898 w 12860165"/>
              <a:gd name="connsiteY457" fmla="*/ 2580142 h 7548671"/>
              <a:gd name="connsiteX458" fmla="*/ 4632898 w 12860165"/>
              <a:gd name="connsiteY458" fmla="*/ 2708139 h 7548671"/>
              <a:gd name="connsiteX459" fmla="*/ 3629376 w 12860165"/>
              <a:gd name="connsiteY459" fmla="*/ 2128785 h 7548671"/>
              <a:gd name="connsiteX460" fmla="*/ 3621918 w 12860165"/>
              <a:gd name="connsiteY460" fmla="*/ 2084757 h 7548671"/>
              <a:gd name="connsiteX461" fmla="*/ 3536747 w 12860165"/>
              <a:gd name="connsiteY461" fmla="*/ 2084757 h 7548671"/>
              <a:gd name="connsiteX462" fmla="*/ 3536747 w 12860165"/>
              <a:gd name="connsiteY462" fmla="*/ 2133838 h 7548671"/>
              <a:gd name="connsiteX463" fmla="*/ 3616143 w 12860165"/>
              <a:gd name="connsiteY463" fmla="*/ 2136485 h 7548671"/>
              <a:gd name="connsiteX464" fmla="*/ 4420693 w 12860165"/>
              <a:gd name="connsiteY464" fmla="*/ 2601074 h 7548671"/>
              <a:gd name="connsiteX465" fmla="*/ 4016975 w 12860165"/>
              <a:gd name="connsiteY465" fmla="*/ 2601074 h 7548671"/>
              <a:gd name="connsiteX466" fmla="*/ 3554070 w 12860165"/>
              <a:gd name="connsiteY466" fmla="*/ 2333773 h 7548671"/>
              <a:gd name="connsiteX467" fmla="*/ 3548055 w 12860165"/>
              <a:gd name="connsiteY467" fmla="*/ 2288781 h 7548671"/>
              <a:gd name="connsiteX468" fmla="*/ 3462884 w 12860165"/>
              <a:gd name="connsiteY468" fmla="*/ 2288781 h 7548671"/>
              <a:gd name="connsiteX469" fmla="*/ 3462884 w 12860165"/>
              <a:gd name="connsiteY469" fmla="*/ 2337863 h 7548671"/>
              <a:gd name="connsiteX470" fmla="*/ 3540597 w 12860165"/>
              <a:gd name="connsiteY470" fmla="*/ 2341472 h 7548671"/>
              <a:gd name="connsiteX471" fmla="*/ 4013366 w 12860165"/>
              <a:gd name="connsiteY471" fmla="*/ 2614547 h 7548671"/>
              <a:gd name="connsiteX472" fmla="*/ 4442828 w 12860165"/>
              <a:gd name="connsiteY472" fmla="*/ 2614547 h 7548671"/>
              <a:gd name="connsiteX473" fmla="*/ 4442828 w 12860165"/>
              <a:gd name="connsiteY473" fmla="*/ 2613825 h 7548671"/>
              <a:gd name="connsiteX474" fmla="*/ 4716625 w 12860165"/>
              <a:gd name="connsiteY474" fmla="*/ 2771896 h 7548671"/>
              <a:gd name="connsiteX475" fmla="*/ 4716625 w 12860165"/>
              <a:gd name="connsiteY475" fmla="*/ 3037994 h 7548671"/>
              <a:gd name="connsiteX476" fmla="*/ 4385326 w 12860165"/>
              <a:gd name="connsiteY476" fmla="*/ 3229267 h 7548671"/>
              <a:gd name="connsiteX477" fmla="*/ 4323012 w 12860165"/>
              <a:gd name="connsiteY477" fmla="*/ 3193178 h 7548671"/>
              <a:gd name="connsiteX478" fmla="*/ 4319643 w 12860165"/>
              <a:gd name="connsiteY478" fmla="*/ 3191253 h 7548671"/>
              <a:gd name="connsiteX479" fmla="*/ 4234232 w 12860165"/>
              <a:gd name="connsiteY479" fmla="*/ 3240575 h 7548671"/>
              <a:gd name="connsiteX480" fmla="*/ 2843352 w 12860165"/>
              <a:gd name="connsiteY480" fmla="*/ 2437469 h 7548671"/>
              <a:gd name="connsiteX481" fmla="*/ 2841909 w 12860165"/>
              <a:gd name="connsiteY481" fmla="*/ 2436507 h 7548671"/>
              <a:gd name="connsiteX482" fmla="*/ 2462490 w 12860165"/>
              <a:gd name="connsiteY482" fmla="*/ 2436507 h 7548671"/>
              <a:gd name="connsiteX483" fmla="*/ 2445889 w 12860165"/>
              <a:gd name="connsiteY483" fmla="*/ 2418703 h 7548671"/>
              <a:gd name="connsiteX484" fmla="*/ 2360719 w 12860165"/>
              <a:gd name="connsiteY484" fmla="*/ 2418703 h 7548671"/>
              <a:gd name="connsiteX485" fmla="*/ 2360719 w 12860165"/>
              <a:gd name="connsiteY485" fmla="*/ 2467784 h 7548671"/>
              <a:gd name="connsiteX486" fmla="*/ 2445889 w 12860165"/>
              <a:gd name="connsiteY486" fmla="*/ 2467784 h 7548671"/>
              <a:gd name="connsiteX487" fmla="*/ 2462490 w 12860165"/>
              <a:gd name="connsiteY487" fmla="*/ 2449980 h 7548671"/>
              <a:gd name="connsiteX488" fmla="*/ 2838300 w 12860165"/>
              <a:gd name="connsiteY488" fmla="*/ 2449980 h 7548671"/>
              <a:gd name="connsiteX489" fmla="*/ 4220759 w 12860165"/>
              <a:gd name="connsiteY489" fmla="*/ 3248275 h 7548671"/>
              <a:gd name="connsiteX490" fmla="*/ 4009276 w 12860165"/>
              <a:gd name="connsiteY490" fmla="*/ 3370256 h 7548671"/>
              <a:gd name="connsiteX491" fmla="*/ 2853457 w 12860165"/>
              <a:gd name="connsiteY491" fmla="*/ 2702845 h 7548671"/>
              <a:gd name="connsiteX492" fmla="*/ 2847442 w 12860165"/>
              <a:gd name="connsiteY492" fmla="*/ 2657854 h 7548671"/>
              <a:gd name="connsiteX493" fmla="*/ 2762272 w 12860165"/>
              <a:gd name="connsiteY493" fmla="*/ 2657854 h 7548671"/>
              <a:gd name="connsiteX494" fmla="*/ 2762272 w 12860165"/>
              <a:gd name="connsiteY494" fmla="*/ 2706935 h 7548671"/>
              <a:gd name="connsiteX495" fmla="*/ 2839984 w 12860165"/>
              <a:gd name="connsiteY495" fmla="*/ 2710544 h 7548671"/>
              <a:gd name="connsiteX496" fmla="*/ 3995802 w 12860165"/>
              <a:gd name="connsiteY496" fmla="*/ 3377955 h 7548671"/>
              <a:gd name="connsiteX497" fmla="*/ 3776861 w 12860165"/>
              <a:gd name="connsiteY497" fmla="*/ 3504268 h 7548671"/>
              <a:gd name="connsiteX498" fmla="*/ 2143461 w 12860165"/>
              <a:gd name="connsiteY498" fmla="*/ 2562097 h 7548671"/>
              <a:gd name="connsiteX499" fmla="*/ 2143461 w 12860165"/>
              <a:gd name="connsiteY499" fmla="*/ 1772705 h 7548671"/>
              <a:gd name="connsiteX500" fmla="*/ 2913847 w 12860165"/>
              <a:gd name="connsiteY500" fmla="*/ 1327844 h 7548671"/>
              <a:gd name="connsiteX501" fmla="*/ 2913847 w 12860165"/>
              <a:gd name="connsiteY501" fmla="*/ 1328085 h 7548671"/>
              <a:gd name="connsiteX502" fmla="*/ 3622880 w 12860165"/>
              <a:gd name="connsiteY502" fmla="*/ 1328085 h 7548671"/>
              <a:gd name="connsiteX503" fmla="*/ 4184429 w 12860165"/>
              <a:gd name="connsiteY503" fmla="*/ 1003763 h 7548671"/>
              <a:gd name="connsiteX504" fmla="*/ 4262141 w 12860165"/>
              <a:gd name="connsiteY504" fmla="*/ 1000154 h 7548671"/>
              <a:gd name="connsiteX505" fmla="*/ 4262141 w 12860165"/>
              <a:gd name="connsiteY505" fmla="*/ 951072 h 7548671"/>
              <a:gd name="connsiteX506" fmla="*/ 4176970 w 12860165"/>
              <a:gd name="connsiteY506" fmla="*/ 951072 h 7548671"/>
              <a:gd name="connsiteX507" fmla="*/ 4170956 w 12860165"/>
              <a:gd name="connsiteY507" fmla="*/ 996064 h 7548671"/>
              <a:gd name="connsiteX508" fmla="*/ 3619271 w 12860165"/>
              <a:gd name="connsiteY508" fmla="*/ 1314612 h 7548671"/>
              <a:gd name="connsiteX509" fmla="*/ 2936944 w 12860165"/>
              <a:gd name="connsiteY509" fmla="*/ 1314612 h 7548671"/>
              <a:gd name="connsiteX510" fmla="*/ 3873099 w 12860165"/>
              <a:gd name="connsiteY510" fmla="*/ 773994 h 7548671"/>
              <a:gd name="connsiteX511" fmla="*/ 3876467 w 12860165"/>
              <a:gd name="connsiteY511" fmla="*/ 772070 h 7548671"/>
              <a:gd name="connsiteX512" fmla="*/ 3876467 w 12860165"/>
              <a:gd name="connsiteY512" fmla="*/ 69051 h 7548671"/>
              <a:gd name="connsiteX513" fmla="*/ 3912316 w 12860165"/>
              <a:gd name="connsiteY513" fmla="*/ 59186 h 7548671"/>
              <a:gd name="connsiteX514" fmla="*/ 3912316 w 12860165"/>
              <a:gd name="connsiteY514" fmla="*/ 10105 h 7548671"/>
              <a:gd name="connsiteX515" fmla="*/ 3827145 w 12860165"/>
              <a:gd name="connsiteY515" fmla="*/ 10105 h 7548671"/>
              <a:gd name="connsiteX516" fmla="*/ 3827145 w 12860165"/>
              <a:gd name="connsiteY516" fmla="*/ 59186 h 7548671"/>
              <a:gd name="connsiteX517" fmla="*/ 3862994 w 12860165"/>
              <a:gd name="connsiteY517" fmla="*/ 69051 h 7548671"/>
              <a:gd name="connsiteX518" fmla="*/ 3862994 w 12860165"/>
              <a:gd name="connsiteY518" fmla="*/ 764371 h 7548671"/>
              <a:gd name="connsiteX519" fmla="*/ 2306344 w 12860165"/>
              <a:gd name="connsiteY519" fmla="*/ 1662993 h 7548671"/>
              <a:gd name="connsiteX520" fmla="*/ 1349016 w 12860165"/>
              <a:gd name="connsiteY520" fmla="*/ 1110106 h 7548671"/>
              <a:gd name="connsiteX521" fmla="*/ 1349016 w 12860165"/>
              <a:gd name="connsiteY521" fmla="*/ 488408 h 7548671"/>
              <a:gd name="connsiteX522" fmla="*/ 668854 w 12860165"/>
              <a:gd name="connsiteY522" fmla="*/ 95997 h 7548671"/>
              <a:gd name="connsiteX523" fmla="*/ 662839 w 12860165"/>
              <a:gd name="connsiteY523" fmla="*/ 51006 h 7548671"/>
              <a:gd name="connsiteX524" fmla="*/ 577669 w 12860165"/>
              <a:gd name="connsiteY524" fmla="*/ 51006 h 7548671"/>
              <a:gd name="connsiteX525" fmla="*/ 577669 w 12860165"/>
              <a:gd name="connsiteY525" fmla="*/ 100088 h 7548671"/>
              <a:gd name="connsiteX526" fmla="*/ 655381 w 12860165"/>
              <a:gd name="connsiteY526" fmla="*/ 103696 h 7548671"/>
              <a:gd name="connsiteX527" fmla="*/ 1335543 w 12860165"/>
              <a:gd name="connsiteY527" fmla="*/ 496348 h 7548671"/>
              <a:gd name="connsiteX528" fmla="*/ 1335543 w 12860165"/>
              <a:gd name="connsiteY528" fmla="*/ 1118045 h 7548671"/>
              <a:gd name="connsiteX529" fmla="*/ 2292871 w 12860165"/>
              <a:gd name="connsiteY529" fmla="*/ 1670692 h 7548671"/>
              <a:gd name="connsiteX530" fmla="*/ 2133356 w 12860165"/>
              <a:gd name="connsiteY530" fmla="*/ 1762840 h 7548671"/>
              <a:gd name="connsiteX531" fmla="*/ 2129988 w 12860165"/>
              <a:gd name="connsiteY531" fmla="*/ 1764765 h 7548671"/>
              <a:gd name="connsiteX532" fmla="*/ 2129988 w 12860165"/>
              <a:gd name="connsiteY532" fmla="*/ 2385501 h 7548671"/>
              <a:gd name="connsiteX533" fmla="*/ 1854025 w 12860165"/>
              <a:gd name="connsiteY533" fmla="*/ 2226227 h 7548671"/>
              <a:gd name="connsiteX534" fmla="*/ 1854025 w 12860165"/>
              <a:gd name="connsiteY534" fmla="*/ 1838628 h 7548671"/>
              <a:gd name="connsiteX535" fmla="*/ 1292477 w 12860165"/>
              <a:gd name="connsiteY535" fmla="*/ 1514306 h 7548671"/>
              <a:gd name="connsiteX536" fmla="*/ 1286462 w 12860165"/>
              <a:gd name="connsiteY536" fmla="*/ 1469314 h 7548671"/>
              <a:gd name="connsiteX537" fmla="*/ 1201291 w 12860165"/>
              <a:gd name="connsiteY537" fmla="*/ 1469314 h 7548671"/>
              <a:gd name="connsiteX538" fmla="*/ 1201291 w 12860165"/>
              <a:gd name="connsiteY538" fmla="*/ 1518396 h 7548671"/>
              <a:gd name="connsiteX539" fmla="*/ 1279003 w 12860165"/>
              <a:gd name="connsiteY539" fmla="*/ 1522005 h 7548671"/>
              <a:gd name="connsiteX540" fmla="*/ 1840552 w 12860165"/>
              <a:gd name="connsiteY540" fmla="*/ 1846086 h 7548671"/>
              <a:gd name="connsiteX541" fmla="*/ 1840552 w 12860165"/>
              <a:gd name="connsiteY541" fmla="*/ 2233685 h 7548671"/>
              <a:gd name="connsiteX542" fmla="*/ 2129988 w 12860165"/>
              <a:gd name="connsiteY542" fmla="*/ 2400899 h 7548671"/>
              <a:gd name="connsiteX543" fmla="*/ 2129988 w 12860165"/>
              <a:gd name="connsiteY543" fmla="*/ 2569556 h 7548671"/>
              <a:gd name="connsiteX544" fmla="*/ 3763147 w 12860165"/>
              <a:gd name="connsiteY544" fmla="*/ 3512448 h 7548671"/>
              <a:gd name="connsiteX545" fmla="*/ 3522552 w 12860165"/>
              <a:gd name="connsiteY545" fmla="*/ 3651271 h 7548671"/>
              <a:gd name="connsiteX546" fmla="*/ 356562 w 12860165"/>
              <a:gd name="connsiteY546" fmla="*/ 1823711 h 7548671"/>
              <a:gd name="connsiteX547" fmla="*/ 356562 w 12860165"/>
              <a:gd name="connsiteY547" fmla="*/ 1160631 h 7548671"/>
              <a:gd name="connsiteX548" fmla="*/ 0 w 12860165"/>
              <a:gd name="connsiteY548" fmla="*/ 954922 h 7548671"/>
              <a:gd name="connsiteX549" fmla="*/ 0 w 12860165"/>
              <a:gd name="connsiteY549" fmla="*/ 970561 h 7548671"/>
              <a:gd name="connsiteX550" fmla="*/ 4319403 w 12860165"/>
              <a:gd name="connsiteY550" fmla="*/ 3207133 h 7548671"/>
              <a:gd name="connsiteX551" fmla="*/ 5899872 w 12860165"/>
              <a:gd name="connsiteY551" fmla="*/ 4119469 h 7548671"/>
              <a:gd name="connsiteX552" fmla="*/ 4319643 w 12860165"/>
              <a:gd name="connsiteY552" fmla="*/ 5031806 h 7548671"/>
              <a:gd name="connsiteX553" fmla="*/ 2739174 w 12860165"/>
              <a:gd name="connsiteY553" fmla="*/ 4119469 h 7548671"/>
              <a:gd name="connsiteX554" fmla="*/ 4319403 w 12860165"/>
              <a:gd name="connsiteY554" fmla="*/ 3207133 h 7548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Lst>
            <a:rect l="l" t="t" r="r" b="b"/>
            <a:pathLst>
              <a:path w="12860165" h="7548671">
                <a:moveTo>
                  <a:pt x="0" y="970561"/>
                </a:moveTo>
                <a:lnTo>
                  <a:pt x="342848" y="1168570"/>
                </a:lnTo>
                <a:lnTo>
                  <a:pt x="342848" y="1831651"/>
                </a:lnTo>
                <a:lnTo>
                  <a:pt x="3509079" y="3659692"/>
                </a:lnTo>
                <a:lnTo>
                  <a:pt x="3314437" y="3772050"/>
                </a:lnTo>
                <a:lnTo>
                  <a:pt x="1682722" y="2829880"/>
                </a:lnTo>
                <a:lnTo>
                  <a:pt x="1681278" y="2828917"/>
                </a:lnTo>
                <a:lnTo>
                  <a:pt x="493942" y="2828917"/>
                </a:lnTo>
                <a:lnTo>
                  <a:pt x="0" y="2543812"/>
                </a:lnTo>
                <a:lnTo>
                  <a:pt x="0" y="2559451"/>
                </a:lnTo>
                <a:lnTo>
                  <a:pt x="488649" y="2841669"/>
                </a:lnTo>
                <a:lnTo>
                  <a:pt x="490092" y="2842631"/>
                </a:lnTo>
                <a:lnTo>
                  <a:pt x="1677429" y="2842631"/>
                </a:lnTo>
                <a:lnTo>
                  <a:pt x="3300723" y="3779990"/>
                </a:lnTo>
                <a:lnTo>
                  <a:pt x="3129420" y="3878874"/>
                </a:lnTo>
                <a:lnTo>
                  <a:pt x="1585281" y="2987469"/>
                </a:lnTo>
                <a:lnTo>
                  <a:pt x="1583837" y="2986507"/>
                </a:lnTo>
                <a:lnTo>
                  <a:pt x="221347" y="2986507"/>
                </a:lnTo>
                <a:lnTo>
                  <a:pt x="0" y="2858510"/>
                </a:lnTo>
                <a:lnTo>
                  <a:pt x="0" y="2874149"/>
                </a:lnTo>
                <a:lnTo>
                  <a:pt x="216054" y="2998777"/>
                </a:lnTo>
                <a:lnTo>
                  <a:pt x="217498" y="2999740"/>
                </a:lnTo>
                <a:lnTo>
                  <a:pt x="1579988" y="2999740"/>
                </a:lnTo>
                <a:lnTo>
                  <a:pt x="1808553" y="3131586"/>
                </a:lnTo>
                <a:lnTo>
                  <a:pt x="0" y="3131586"/>
                </a:lnTo>
                <a:lnTo>
                  <a:pt x="0" y="3145059"/>
                </a:lnTo>
                <a:lnTo>
                  <a:pt x="1831891" y="3145059"/>
                </a:lnTo>
                <a:lnTo>
                  <a:pt x="2407875" y="3477562"/>
                </a:lnTo>
                <a:lnTo>
                  <a:pt x="2181475" y="3608205"/>
                </a:lnTo>
                <a:lnTo>
                  <a:pt x="1779922" y="3608205"/>
                </a:lnTo>
                <a:lnTo>
                  <a:pt x="1404113" y="3825222"/>
                </a:lnTo>
                <a:cubicBezTo>
                  <a:pt x="1380534" y="3815357"/>
                  <a:pt x="1347573" y="3816560"/>
                  <a:pt x="1326400" y="3828830"/>
                </a:cubicBezTo>
                <a:cubicBezTo>
                  <a:pt x="1302822" y="3842304"/>
                  <a:pt x="1302822" y="3864439"/>
                  <a:pt x="1326400" y="3877912"/>
                </a:cubicBezTo>
                <a:cubicBezTo>
                  <a:pt x="1349979" y="3891385"/>
                  <a:pt x="1387993" y="3891385"/>
                  <a:pt x="1411571" y="3877912"/>
                </a:cubicBezTo>
                <a:cubicBezTo>
                  <a:pt x="1432743" y="3865641"/>
                  <a:pt x="1434668" y="3846634"/>
                  <a:pt x="1417586" y="3832921"/>
                </a:cubicBezTo>
                <a:lnTo>
                  <a:pt x="1783531" y="3621678"/>
                </a:lnTo>
                <a:lnTo>
                  <a:pt x="2157897" y="3621678"/>
                </a:lnTo>
                <a:lnTo>
                  <a:pt x="1283093" y="4126928"/>
                </a:lnTo>
                <a:lnTo>
                  <a:pt x="474213" y="4126928"/>
                </a:lnTo>
                <a:lnTo>
                  <a:pt x="23097" y="3866363"/>
                </a:lnTo>
                <a:cubicBezTo>
                  <a:pt x="40179" y="3852890"/>
                  <a:pt x="38255" y="3833643"/>
                  <a:pt x="17082" y="3821613"/>
                </a:cubicBezTo>
                <a:cubicBezTo>
                  <a:pt x="12030" y="3818725"/>
                  <a:pt x="6255" y="3816560"/>
                  <a:pt x="241" y="3814876"/>
                </a:cubicBezTo>
                <a:lnTo>
                  <a:pt x="241" y="3876949"/>
                </a:lnTo>
                <a:cubicBezTo>
                  <a:pt x="3368" y="3875987"/>
                  <a:pt x="6737" y="3875506"/>
                  <a:pt x="9864" y="3874303"/>
                </a:cubicBezTo>
                <a:lnTo>
                  <a:pt x="469401" y="4139680"/>
                </a:lnTo>
                <a:lnTo>
                  <a:pt x="471085" y="4140642"/>
                </a:lnTo>
                <a:lnTo>
                  <a:pt x="1287424" y="4140642"/>
                </a:lnTo>
                <a:lnTo>
                  <a:pt x="2421830" y="3485742"/>
                </a:lnTo>
                <a:lnTo>
                  <a:pt x="2903982" y="3764111"/>
                </a:lnTo>
                <a:lnTo>
                  <a:pt x="2637884" y="3764111"/>
                </a:lnTo>
                <a:lnTo>
                  <a:pt x="2423514" y="3887776"/>
                </a:lnTo>
                <a:cubicBezTo>
                  <a:pt x="2399936" y="3877431"/>
                  <a:pt x="2366252" y="3878393"/>
                  <a:pt x="2344839" y="3890904"/>
                </a:cubicBezTo>
                <a:cubicBezTo>
                  <a:pt x="2321261" y="3904377"/>
                  <a:pt x="2321261" y="3926512"/>
                  <a:pt x="2344839" y="3939986"/>
                </a:cubicBezTo>
                <a:cubicBezTo>
                  <a:pt x="2368418" y="3953459"/>
                  <a:pt x="2406432" y="3953459"/>
                  <a:pt x="2430010" y="3939986"/>
                </a:cubicBezTo>
                <a:cubicBezTo>
                  <a:pt x="2450942" y="3927956"/>
                  <a:pt x="2453107" y="3909189"/>
                  <a:pt x="2436747" y="3895716"/>
                </a:cubicBezTo>
                <a:lnTo>
                  <a:pt x="2641252" y="3777584"/>
                </a:lnTo>
                <a:lnTo>
                  <a:pt x="2927079" y="3777584"/>
                </a:lnTo>
                <a:lnTo>
                  <a:pt x="3116187" y="3886814"/>
                </a:lnTo>
                <a:lnTo>
                  <a:pt x="2722574" y="4114176"/>
                </a:lnTo>
                <a:lnTo>
                  <a:pt x="2712468" y="4119951"/>
                </a:lnTo>
                <a:lnTo>
                  <a:pt x="2839021" y="4193091"/>
                </a:lnTo>
                <a:lnTo>
                  <a:pt x="2142499" y="4595126"/>
                </a:lnTo>
                <a:lnTo>
                  <a:pt x="1910084" y="4595126"/>
                </a:lnTo>
                <a:lnTo>
                  <a:pt x="1632678" y="4434890"/>
                </a:lnTo>
                <a:cubicBezTo>
                  <a:pt x="1649760" y="4421416"/>
                  <a:pt x="1647835" y="4402169"/>
                  <a:pt x="1626663" y="4389898"/>
                </a:cubicBezTo>
                <a:cubicBezTo>
                  <a:pt x="1603085" y="4376425"/>
                  <a:pt x="1565071" y="4376425"/>
                  <a:pt x="1541492" y="4389898"/>
                </a:cubicBezTo>
                <a:cubicBezTo>
                  <a:pt x="1517914" y="4403372"/>
                  <a:pt x="1517914" y="4425506"/>
                  <a:pt x="1541492" y="4438980"/>
                </a:cubicBezTo>
                <a:cubicBezTo>
                  <a:pt x="1562665" y="4451250"/>
                  <a:pt x="1595626" y="4452212"/>
                  <a:pt x="1619205" y="4442589"/>
                </a:cubicBezTo>
                <a:lnTo>
                  <a:pt x="1905032" y="4607637"/>
                </a:lnTo>
                <a:lnTo>
                  <a:pt x="1906716" y="4608599"/>
                </a:lnTo>
                <a:lnTo>
                  <a:pt x="2146348" y="4608599"/>
                </a:lnTo>
                <a:lnTo>
                  <a:pt x="2652320" y="4316517"/>
                </a:lnTo>
                <a:lnTo>
                  <a:pt x="2652320" y="4584058"/>
                </a:lnTo>
                <a:lnTo>
                  <a:pt x="2177385" y="4857374"/>
                </a:lnTo>
                <a:cubicBezTo>
                  <a:pt x="2153807" y="4847510"/>
                  <a:pt x="2120845" y="4848713"/>
                  <a:pt x="2099673" y="4860984"/>
                </a:cubicBezTo>
                <a:cubicBezTo>
                  <a:pt x="2076095" y="4874457"/>
                  <a:pt x="2076095" y="4896592"/>
                  <a:pt x="2099673" y="4910065"/>
                </a:cubicBezTo>
                <a:cubicBezTo>
                  <a:pt x="2123251" y="4923538"/>
                  <a:pt x="2161265" y="4923538"/>
                  <a:pt x="2184844" y="4910065"/>
                </a:cubicBezTo>
                <a:cubicBezTo>
                  <a:pt x="2206016" y="4897795"/>
                  <a:pt x="2207941" y="4878787"/>
                  <a:pt x="2190858" y="4865314"/>
                </a:cubicBezTo>
                <a:lnTo>
                  <a:pt x="2665312" y="4591276"/>
                </a:lnTo>
                <a:lnTo>
                  <a:pt x="2665312" y="4308096"/>
                </a:lnTo>
                <a:lnTo>
                  <a:pt x="2852014" y="4200309"/>
                </a:lnTo>
                <a:lnTo>
                  <a:pt x="3508838" y="4579487"/>
                </a:lnTo>
                <a:lnTo>
                  <a:pt x="3204004" y="4755362"/>
                </a:lnTo>
                <a:lnTo>
                  <a:pt x="2808947" y="4755362"/>
                </a:lnTo>
                <a:lnTo>
                  <a:pt x="2184122" y="5116014"/>
                </a:lnTo>
                <a:lnTo>
                  <a:pt x="1710150" y="5116014"/>
                </a:lnTo>
                <a:lnTo>
                  <a:pt x="1050919" y="4735393"/>
                </a:lnTo>
                <a:cubicBezTo>
                  <a:pt x="1068001" y="4721679"/>
                  <a:pt x="1066077" y="4702672"/>
                  <a:pt x="1044904" y="4690402"/>
                </a:cubicBezTo>
                <a:cubicBezTo>
                  <a:pt x="1021326" y="4676928"/>
                  <a:pt x="983312" y="4676928"/>
                  <a:pt x="959734" y="4690402"/>
                </a:cubicBezTo>
                <a:cubicBezTo>
                  <a:pt x="936155" y="4703875"/>
                  <a:pt x="936155" y="4726010"/>
                  <a:pt x="959734" y="4739483"/>
                </a:cubicBezTo>
                <a:cubicBezTo>
                  <a:pt x="980906" y="4751753"/>
                  <a:pt x="1013867" y="4752716"/>
                  <a:pt x="1037446" y="4743092"/>
                </a:cubicBezTo>
                <a:lnTo>
                  <a:pt x="1704856" y="5128525"/>
                </a:lnTo>
                <a:lnTo>
                  <a:pt x="1706541" y="5129488"/>
                </a:lnTo>
                <a:lnTo>
                  <a:pt x="2187731" y="5129488"/>
                </a:lnTo>
                <a:lnTo>
                  <a:pt x="2812556" y="4768836"/>
                </a:lnTo>
                <a:lnTo>
                  <a:pt x="3180666" y="4768836"/>
                </a:lnTo>
                <a:lnTo>
                  <a:pt x="1349979" y="5825770"/>
                </a:lnTo>
                <a:lnTo>
                  <a:pt x="57021" y="5825770"/>
                </a:lnTo>
                <a:lnTo>
                  <a:pt x="0" y="5858972"/>
                </a:lnTo>
                <a:lnTo>
                  <a:pt x="0" y="5874611"/>
                </a:lnTo>
                <a:lnTo>
                  <a:pt x="60630" y="5839484"/>
                </a:lnTo>
                <a:lnTo>
                  <a:pt x="1353828" y="5839484"/>
                </a:lnTo>
                <a:lnTo>
                  <a:pt x="3522552" y="4587427"/>
                </a:lnTo>
                <a:lnTo>
                  <a:pt x="3768681" y="4729619"/>
                </a:lnTo>
                <a:lnTo>
                  <a:pt x="1579266" y="5993705"/>
                </a:lnTo>
                <a:lnTo>
                  <a:pt x="1575897" y="5995630"/>
                </a:lnTo>
                <a:lnTo>
                  <a:pt x="1575897" y="6751098"/>
                </a:lnTo>
                <a:lnTo>
                  <a:pt x="826685" y="7183689"/>
                </a:lnTo>
                <a:cubicBezTo>
                  <a:pt x="803106" y="7173824"/>
                  <a:pt x="770145" y="7175027"/>
                  <a:pt x="748972" y="7187297"/>
                </a:cubicBezTo>
                <a:cubicBezTo>
                  <a:pt x="725394" y="7200771"/>
                  <a:pt x="725394" y="7222906"/>
                  <a:pt x="748972" y="7236379"/>
                </a:cubicBezTo>
                <a:cubicBezTo>
                  <a:pt x="772551" y="7249852"/>
                  <a:pt x="810565" y="7249852"/>
                  <a:pt x="834143" y="7236379"/>
                </a:cubicBezTo>
                <a:cubicBezTo>
                  <a:pt x="855315" y="7224108"/>
                  <a:pt x="857240" y="7205102"/>
                  <a:pt x="840158" y="7191629"/>
                </a:cubicBezTo>
                <a:lnTo>
                  <a:pt x="1589371" y="6759038"/>
                </a:lnTo>
                <a:lnTo>
                  <a:pt x="1589371" y="6003570"/>
                </a:lnTo>
                <a:lnTo>
                  <a:pt x="3782154" y="4737558"/>
                </a:lnTo>
                <a:lnTo>
                  <a:pt x="4040553" y="4886727"/>
                </a:lnTo>
                <a:lnTo>
                  <a:pt x="2756257" y="5628241"/>
                </a:lnTo>
                <a:lnTo>
                  <a:pt x="2752888" y="5630166"/>
                </a:lnTo>
                <a:lnTo>
                  <a:pt x="2752888" y="6278570"/>
                </a:lnTo>
                <a:lnTo>
                  <a:pt x="4952890" y="7548672"/>
                </a:lnTo>
                <a:lnTo>
                  <a:pt x="5051293" y="7548672"/>
                </a:lnTo>
                <a:cubicBezTo>
                  <a:pt x="5051052" y="7548431"/>
                  <a:pt x="5050811" y="7548190"/>
                  <a:pt x="5050571" y="7548190"/>
                </a:cubicBezTo>
                <a:cubicBezTo>
                  <a:pt x="5029399" y="7535920"/>
                  <a:pt x="4996437" y="7534958"/>
                  <a:pt x="4972859" y="7544581"/>
                </a:cubicBezTo>
                <a:lnTo>
                  <a:pt x="3350767" y="6607945"/>
                </a:lnTo>
                <a:lnTo>
                  <a:pt x="3838453" y="6607945"/>
                </a:lnTo>
                <a:lnTo>
                  <a:pt x="4713257" y="7112954"/>
                </a:lnTo>
                <a:cubicBezTo>
                  <a:pt x="4696175" y="7126427"/>
                  <a:pt x="4698099" y="7145675"/>
                  <a:pt x="4719272" y="7157705"/>
                </a:cubicBezTo>
                <a:cubicBezTo>
                  <a:pt x="4742850" y="7171178"/>
                  <a:pt x="4780864" y="7171178"/>
                  <a:pt x="4804442" y="7157705"/>
                </a:cubicBezTo>
                <a:cubicBezTo>
                  <a:pt x="4828021" y="7144231"/>
                  <a:pt x="4828021" y="7122096"/>
                  <a:pt x="4804442" y="7108623"/>
                </a:cubicBezTo>
                <a:cubicBezTo>
                  <a:pt x="4783270" y="7096352"/>
                  <a:pt x="4750309" y="7095391"/>
                  <a:pt x="4726730" y="7105014"/>
                </a:cubicBezTo>
                <a:lnTo>
                  <a:pt x="3843746" y="6595193"/>
                </a:lnTo>
                <a:lnTo>
                  <a:pt x="3842303" y="6594231"/>
                </a:lnTo>
                <a:lnTo>
                  <a:pt x="3327670" y="6594231"/>
                </a:lnTo>
                <a:lnTo>
                  <a:pt x="2766843" y="6270390"/>
                </a:lnTo>
                <a:lnTo>
                  <a:pt x="2766843" y="5637625"/>
                </a:lnTo>
                <a:lnTo>
                  <a:pt x="3800920" y="5040708"/>
                </a:lnTo>
                <a:lnTo>
                  <a:pt x="3800920" y="5362384"/>
                </a:lnTo>
                <a:lnTo>
                  <a:pt x="3162140" y="5731216"/>
                </a:lnTo>
                <a:lnTo>
                  <a:pt x="3162140" y="6056741"/>
                </a:lnTo>
                <a:cubicBezTo>
                  <a:pt x="3149148" y="6057703"/>
                  <a:pt x="3136397" y="6060831"/>
                  <a:pt x="3126292" y="6066606"/>
                </a:cubicBezTo>
                <a:cubicBezTo>
                  <a:pt x="3102714" y="6080079"/>
                  <a:pt x="3102714" y="6102214"/>
                  <a:pt x="3126292" y="6115687"/>
                </a:cubicBezTo>
                <a:cubicBezTo>
                  <a:pt x="3149870" y="6129160"/>
                  <a:pt x="3187884" y="6129160"/>
                  <a:pt x="3211462" y="6115687"/>
                </a:cubicBezTo>
                <a:cubicBezTo>
                  <a:pt x="3235041" y="6102214"/>
                  <a:pt x="3235041" y="6080079"/>
                  <a:pt x="3211462" y="6066606"/>
                </a:cubicBezTo>
                <a:cubicBezTo>
                  <a:pt x="3201358" y="6060831"/>
                  <a:pt x="3188606" y="6057703"/>
                  <a:pt x="3175614" y="6056741"/>
                </a:cubicBezTo>
                <a:lnTo>
                  <a:pt x="3175614" y="5738915"/>
                </a:lnTo>
                <a:lnTo>
                  <a:pt x="3814394" y="5370083"/>
                </a:lnTo>
                <a:lnTo>
                  <a:pt x="3814394" y="5033009"/>
                </a:lnTo>
                <a:lnTo>
                  <a:pt x="4054748" y="4894186"/>
                </a:lnTo>
                <a:lnTo>
                  <a:pt x="4316756" y="5045520"/>
                </a:lnTo>
                <a:lnTo>
                  <a:pt x="4320125" y="5047445"/>
                </a:lnTo>
                <a:lnTo>
                  <a:pt x="4481083" y="4954575"/>
                </a:lnTo>
                <a:lnTo>
                  <a:pt x="4481083" y="5656872"/>
                </a:lnTo>
                <a:lnTo>
                  <a:pt x="3920737" y="5980473"/>
                </a:lnTo>
                <a:cubicBezTo>
                  <a:pt x="3897158" y="5970608"/>
                  <a:pt x="3864197" y="5971811"/>
                  <a:pt x="3843024" y="5984081"/>
                </a:cubicBezTo>
                <a:cubicBezTo>
                  <a:pt x="3819446" y="5997555"/>
                  <a:pt x="3819446" y="6019690"/>
                  <a:pt x="3843024" y="6033163"/>
                </a:cubicBezTo>
                <a:cubicBezTo>
                  <a:pt x="3866603" y="6046636"/>
                  <a:pt x="3904617" y="6046636"/>
                  <a:pt x="3928195" y="6033163"/>
                </a:cubicBezTo>
                <a:cubicBezTo>
                  <a:pt x="3949367" y="6020892"/>
                  <a:pt x="3951292" y="6001886"/>
                  <a:pt x="3934210" y="5988171"/>
                </a:cubicBezTo>
                <a:lnTo>
                  <a:pt x="4494556" y="5664571"/>
                </a:lnTo>
                <a:lnTo>
                  <a:pt x="4494556" y="5378022"/>
                </a:lnTo>
                <a:lnTo>
                  <a:pt x="4913432" y="5619820"/>
                </a:lnTo>
                <a:lnTo>
                  <a:pt x="4913432" y="5891693"/>
                </a:lnTo>
                <a:lnTo>
                  <a:pt x="3999652" y="6419318"/>
                </a:lnTo>
                <a:cubicBezTo>
                  <a:pt x="3976073" y="6409454"/>
                  <a:pt x="3943112" y="6410656"/>
                  <a:pt x="3921940" y="6422927"/>
                </a:cubicBezTo>
                <a:cubicBezTo>
                  <a:pt x="3898361" y="6436400"/>
                  <a:pt x="3898361" y="6458535"/>
                  <a:pt x="3921940" y="6472009"/>
                </a:cubicBezTo>
                <a:cubicBezTo>
                  <a:pt x="3945518" y="6485482"/>
                  <a:pt x="3983532" y="6485482"/>
                  <a:pt x="4007110" y="6472009"/>
                </a:cubicBezTo>
                <a:cubicBezTo>
                  <a:pt x="4028283" y="6459738"/>
                  <a:pt x="4030207" y="6440731"/>
                  <a:pt x="4013125" y="6427017"/>
                </a:cubicBezTo>
                <a:lnTo>
                  <a:pt x="4923537" y="5901317"/>
                </a:lnTo>
                <a:lnTo>
                  <a:pt x="4926905" y="5899392"/>
                </a:lnTo>
                <a:lnTo>
                  <a:pt x="4926905" y="5611881"/>
                </a:lnTo>
                <a:lnTo>
                  <a:pt x="4494556" y="5362143"/>
                </a:lnTo>
                <a:lnTo>
                  <a:pt x="4494556" y="4946395"/>
                </a:lnTo>
                <a:lnTo>
                  <a:pt x="4723843" y="4814068"/>
                </a:lnTo>
                <a:lnTo>
                  <a:pt x="4917762" y="4925944"/>
                </a:lnTo>
                <a:lnTo>
                  <a:pt x="4917762" y="5180253"/>
                </a:lnTo>
                <a:lnTo>
                  <a:pt x="5211529" y="5349873"/>
                </a:lnTo>
                <a:cubicBezTo>
                  <a:pt x="5194447" y="5363346"/>
                  <a:pt x="5196372" y="5382594"/>
                  <a:pt x="5217544" y="5394623"/>
                </a:cubicBezTo>
                <a:cubicBezTo>
                  <a:pt x="5241122" y="5408097"/>
                  <a:pt x="5279136" y="5408097"/>
                  <a:pt x="5302715" y="5394623"/>
                </a:cubicBezTo>
                <a:cubicBezTo>
                  <a:pt x="5326293" y="5381150"/>
                  <a:pt x="5326293" y="5359015"/>
                  <a:pt x="5302715" y="5345542"/>
                </a:cubicBezTo>
                <a:cubicBezTo>
                  <a:pt x="5281542" y="5333272"/>
                  <a:pt x="5248581" y="5332309"/>
                  <a:pt x="5225002" y="5341933"/>
                </a:cubicBezTo>
                <a:lnTo>
                  <a:pt x="4931236" y="5172314"/>
                </a:lnTo>
                <a:lnTo>
                  <a:pt x="4931236" y="4933643"/>
                </a:lnTo>
                <a:lnTo>
                  <a:pt x="5572181" y="5303678"/>
                </a:lnTo>
                <a:lnTo>
                  <a:pt x="5572181" y="5861137"/>
                </a:lnTo>
                <a:lnTo>
                  <a:pt x="4607635" y="6418115"/>
                </a:lnTo>
                <a:lnTo>
                  <a:pt x="4604267" y="6420040"/>
                </a:lnTo>
                <a:lnTo>
                  <a:pt x="4604267" y="6629839"/>
                </a:lnTo>
                <a:lnTo>
                  <a:pt x="5149696" y="6944778"/>
                </a:lnTo>
                <a:cubicBezTo>
                  <a:pt x="5132614" y="6958492"/>
                  <a:pt x="5134539" y="6977498"/>
                  <a:pt x="5155711" y="6989769"/>
                </a:cubicBezTo>
                <a:cubicBezTo>
                  <a:pt x="5179290" y="7003242"/>
                  <a:pt x="5217304" y="7003242"/>
                  <a:pt x="5240882" y="6989769"/>
                </a:cubicBezTo>
                <a:cubicBezTo>
                  <a:pt x="5264460" y="6976296"/>
                  <a:pt x="5264460" y="6954161"/>
                  <a:pt x="5240882" y="6940687"/>
                </a:cubicBezTo>
                <a:cubicBezTo>
                  <a:pt x="5219709" y="6928417"/>
                  <a:pt x="5186748" y="6927455"/>
                  <a:pt x="5163170" y="6937079"/>
                </a:cubicBezTo>
                <a:lnTo>
                  <a:pt x="4617740" y="6622140"/>
                </a:lnTo>
                <a:lnTo>
                  <a:pt x="4617740" y="6427739"/>
                </a:lnTo>
                <a:lnTo>
                  <a:pt x="5581805" y="5871242"/>
                </a:lnTo>
                <a:lnTo>
                  <a:pt x="5585173" y="5869318"/>
                </a:lnTo>
                <a:lnTo>
                  <a:pt x="5585173" y="5296461"/>
                </a:lnTo>
                <a:lnTo>
                  <a:pt x="4736835" y="4806609"/>
                </a:lnTo>
                <a:lnTo>
                  <a:pt x="4908139" y="4707724"/>
                </a:lnTo>
                <a:lnTo>
                  <a:pt x="6008380" y="5342896"/>
                </a:lnTo>
                <a:lnTo>
                  <a:pt x="6008380" y="6388040"/>
                </a:lnTo>
                <a:lnTo>
                  <a:pt x="6329574" y="6573540"/>
                </a:lnTo>
                <a:lnTo>
                  <a:pt x="6329574" y="7534477"/>
                </a:lnTo>
                <a:lnTo>
                  <a:pt x="6354115" y="7548672"/>
                </a:lnTo>
                <a:lnTo>
                  <a:pt x="6381062" y="7548672"/>
                </a:lnTo>
                <a:lnTo>
                  <a:pt x="6342807" y="7526537"/>
                </a:lnTo>
                <a:lnTo>
                  <a:pt x="6342807" y="6581238"/>
                </a:lnTo>
                <a:lnTo>
                  <a:pt x="8018310" y="7548431"/>
                </a:lnTo>
                <a:lnTo>
                  <a:pt x="8045258" y="7548431"/>
                </a:lnTo>
                <a:lnTo>
                  <a:pt x="6021613" y="6380101"/>
                </a:lnTo>
                <a:lnTo>
                  <a:pt x="6021613" y="5334956"/>
                </a:lnTo>
                <a:lnTo>
                  <a:pt x="4921372" y="4699785"/>
                </a:lnTo>
                <a:lnTo>
                  <a:pt x="5116013" y="4587427"/>
                </a:lnTo>
                <a:lnTo>
                  <a:pt x="6187142" y="5205756"/>
                </a:lnTo>
                <a:lnTo>
                  <a:pt x="6183773" y="5211530"/>
                </a:lnTo>
                <a:lnTo>
                  <a:pt x="7202934" y="5800026"/>
                </a:lnTo>
                <a:lnTo>
                  <a:pt x="7202934" y="5928744"/>
                </a:lnTo>
                <a:lnTo>
                  <a:pt x="7409846" y="6048080"/>
                </a:lnTo>
                <a:lnTo>
                  <a:pt x="7409846" y="6416190"/>
                </a:lnTo>
                <a:lnTo>
                  <a:pt x="8931369" y="7294603"/>
                </a:lnTo>
                <a:cubicBezTo>
                  <a:pt x="8914287" y="7308077"/>
                  <a:pt x="8916211" y="7327324"/>
                  <a:pt x="8937384" y="7339594"/>
                </a:cubicBezTo>
                <a:cubicBezTo>
                  <a:pt x="8960962" y="7353068"/>
                  <a:pt x="8998976" y="7353068"/>
                  <a:pt x="9022554" y="7339594"/>
                </a:cubicBezTo>
                <a:cubicBezTo>
                  <a:pt x="9046132" y="7326121"/>
                  <a:pt x="9046132" y="7303986"/>
                  <a:pt x="9022554" y="7290513"/>
                </a:cubicBezTo>
                <a:cubicBezTo>
                  <a:pt x="9001382" y="7278242"/>
                  <a:pt x="8968421" y="7277280"/>
                  <a:pt x="8944842" y="7286904"/>
                </a:cubicBezTo>
                <a:lnTo>
                  <a:pt x="7423319" y="6408491"/>
                </a:lnTo>
                <a:lnTo>
                  <a:pt x="7423319" y="6056019"/>
                </a:lnTo>
                <a:lnTo>
                  <a:pt x="7686771" y="6208076"/>
                </a:lnTo>
                <a:cubicBezTo>
                  <a:pt x="7669689" y="6221549"/>
                  <a:pt x="7671613" y="6240796"/>
                  <a:pt x="7692785" y="6253067"/>
                </a:cubicBezTo>
                <a:cubicBezTo>
                  <a:pt x="7716364" y="6266540"/>
                  <a:pt x="7754378" y="6266540"/>
                  <a:pt x="7777956" y="6253067"/>
                </a:cubicBezTo>
                <a:cubicBezTo>
                  <a:pt x="7801535" y="6239594"/>
                  <a:pt x="7801535" y="6217459"/>
                  <a:pt x="7777956" y="6203985"/>
                </a:cubicBezTo>
                <a:cubicBezTo>
                  <a:pt x="7756784" y="6191715"/>
                  <a:pt x="7723822" y="6190753"/>
                  <a:pt x="7700244" y="6200376"/>
                </a:cubicBezTo>
                <a:lnTo>
                  <a:pt x="7216648" y="5921046"/>
                </a:lnTo>
                <a:lnTo>
                  <a:pt x="7216648" y="5792327"/>
                </a:lnTo>
                <a:lnTo>
                  <a:pt x="6205908" y="5208643"/>
                </a:lnTo>
                <a:lnTo>
                  <a:pt x="6675310" y="5208643"/>
                </a:lnTo>
                <a:lnTo>
                  <a:pt x="8696789" y="6375771"/>
                </a:lnTo>
                <a:lnTo>
                  <a:pt x="8696789" y="6680845"/>
                </a:lnTo>
                <a:lnTo>
                  <a:pt x="9497730" y="7143269"/>
                </a:lnTo>
                <a:cubicBezTo>
                  <a:pt x="9480647" y="7156742"/>
                  <a:pt x="9482572" y="7175989"/>
                  <a:pt x="9503744" y="7188260"/>
                </a:cubicBezTo>
                <a:cubicBezTo>
                  <a:pt x="9527322" y="7201733"/>
                  <a:pt x="9565337" y="7201733"/>
                  <a:pt x="9588915" y="7188260"/>
                </a:cubicBezTo>
                <a:cubicBezTo>
                  <a:pt x="9612493" y="7174787"/>
                  <a:pt x="9612493" y="7152652"/>
                  <a:pt x="9588915" y="7139178"/>
                </a:cubicBezTo>
                <a:cubicBezTo>
                  <a:pt x="9567743" y="7126908"/>
                  <a:pt x="9534781" y="7125946"/>
                  <a:pt x="9511203" y="7135570"/>
                </a:cubicBezTo>
                <a:lnTo>
                  <a:pt x="8710262" y="6673146"/>
                </a:lnTo>
                <a:lnTo>
                  <a:pt x="8710262" y="6368071"/>
                </a:lnTo>
                <a:lnTo>
                  <a:pt x="6702496" y="5208884"/>
                </a:lnTo>
                <a:lnTo>
                  <a:pt x="8069798" y="5208884"/>
                </a:lnTo>
                <a:lnTo>
                  <a:pt x="9713543" y="6158032"/>
                </a:lnTo>
                <a:lnTo>
                  <a:pt x="9715227" y="6158994"/>
                </a:lnTo>
                <a:lnTo>
                  <a:pt x="11637822" y="6158994"/>
                </a:lnTo>
                <a:lnTo>
                  <a:pt x="12764769" y="5508425"/>
                </a:lnTo>
                <a:cubicBezTo>
                  <a:pt x="12788348" y="5518289"/>
                  <a:pt x="12821310" y="5517087"/>
                  <a:pt x="12842482" y="5504816"/>
                </a:cubicBezTo>
                <a:cubicBezTo>
                  <a:pt x="12866060" y="5491343"/>
                  <a:pt x="12866060" y="5469208"/>
                  <a:pt x="12842482" y="5455735"/>
                </a:cubicBezTo>
                <a:cubicBezTo>
                  <a:pt x="12818903" y="5442261"/>
                  <a:pt x="12780888" y="5442261"/>
                  <a:pt x="12757311" y="5455735"/>
                </a:cubicBezTo>
                <a:cubicBezTo>
                  <a:pt x="12736138" y="5468005"/>
                  <a:pt x="12734214" y="5487012"/>
                  <a:pt x="12751296" y="5500485"/>
                </a:cubicBezTo>
                <a:lnTo>
                  <a:pt x="11634213" y="6145521"/>
                </a:lnTo>
                <a:lnTo>
                  <a:pt x="9718836" y="6145521"/>
                </a:lnTo>
                <a:lnTo>
                  <a:pt x="8075091" y="5196373"/>
                </a:lnTo>
                <a:lnTo>
                  <a:pt x="8073648" y="5195411"/>
                </a:lnTo>
                <a:lnTo>
                  <a:pt x="6196525" y="5195411"/>
                </a:lnTo>
                <a:lnTo>
                  <a:pt x="5130449" y="4579968"/>
                </a:lnTo>
                <a:lnTo>
                  <a:pt x="5332067" y="4463520"/>
                </a:lnTo>
                <a:lnTo>
                  <a:pt x="6104859" y="4909824"/>
                </a:lnTo>
                <a:lnTo>
                  <a:pt x="6106302" y="4910787"/>
                </a:lnTo>
                <a:lnTo>
                  <a:pt x="8281522" y="4910787"/>
                </a:lnTo>
                <a:lnTo>
                  <a:pt x="9806413" y="5791124"/>
                </a:lnTo>
                <a:cubicBezTo>
                  <a:pt x="9789331" y="5804598"/>
                  <a:pt x="9791255" y="5823845"/>
                  <a:pt x="9812428" y="5836116"/>
                </a:cubicBezTo>
                <a:cubicBezTo>
                  <a:pt x="9836006" y="5849589"/>
                  <a:pt x="9874020" y="5849589"/>
                  <a:pt x="9897598" y="5836116"/>
                </a:cubicBezTo>
                <a:cubicBezTo>
                  <a:pt x="9921176" y="5822642"/>
                  <a:pt x="9921176" y="5800508"/>
                  <a:pt x="9897598" y="5787034"/>
                </a:cubicBezTo>
                <a:cubicBezTo>
                  <a:pt x="9876426" y="5774764"/>
                  <a:pt x="9843464" y="5773801"/>
                  <a:pt x="9819886" y="5783425"/>
                </a:cubicBezTo>
                <a:lnTo>
                  <a:pt x="8286575" y="4898276"/>
                </a:lnTo>
                <a:lnTo>
                  <a:pt x="8285130" y="4897313"/>
                </a:lnTo>
                <a:lnTo>
                  <a:pt x="6676271" y="4897313"/>
                </a:lnTo>
                <a:lnTo>
                  <a:pt x="7097794" y="4653831"/>
                </a:lnTo>
                <a:lnTo>
                  <a:pt x="8236049" y="4653831"/>
                </a:lnTo>
                <a:cubicBezTo>
                  <a:pt x="8238215" y="4660327"/>
                  <a:pt x="8243749" y="4666583"/>
                  <a:pt x="8252410" y="4671635"/>
                </a:cubicBezTo>
                <a:cubicBezTo>
                  <a:pt x="8275988" y="4685109"/>
                  <a:pt x="8314002" y="4685109"/>
                  <a:pt x="8337581" y="4671635"/>
                </a:cubicBezTo>
                <a:cubicBezTo>
                  <a:pt x="8361158" y="4658162"/>
                  <a:pt x="8361158" y="4636027"/>
                  <a:pt x="8337581" y="4622554"/>
                </a:cubicBezTo>
                <a:cubicBezTo>
                  <a:pt x="8314002" y="4609081"/>
                  <a:pt x="8275988" y="4609081"/>
                  <a:pt x="8252410" y="4622554"/>
                </a:cubicBezTo>
                <a:cubicBezTo>
                  <a:pt x="8243749" y="4627606"/>
                  <a:pt x="8238215" y="4633862"/>
                  <a:pt x="8235809" y="4640358"/>
                </a:cubicBezTo>
                <a:lnTo>
                  <a:pt x="7093945" y="4640358"/>
                </a:lnTo>
                <a:lnTo>
                  <a:pt x="6649084" y="4897313"/>
                </a:lnTo>
                <a:lnTo>
                  <a:pt x="6109911" y="4897313"/>
                </a:lnTo>
                <a:lnTo>
                  <a:pt x="5345300" y="4455822"/>
                </a:lnTo>
                <a:lnTo>
                  <a:pt x="5522859" y="4353328"/>
                </a:lnTo>
                <a:lnTo>
                  <a:pt x="6199413" y="4744054"/>
                </a:lnTo>
                <a:lnTo>
                  <a:pt x="6200856" y="4745017"/>
                </a:lnTo>
                <a:lnTo>
                  <a:pt x="6473450" y="4745017"/>
                </a:lnTo>
                <a:lnTo>
                  <a:pt x="7026338" y="4425747"/>
                </a:lnTo>
                <a:lnTo>
                  <a:pt x="8693661" y="4425747"/>
                </a:lnTo>
                <a:lnTo>
                  <a:pt x="9737843" y="3822815"/>
                </a:lnTo>
                <a:cubicBezTo>
                  <a:pt x="9761422" y="3832199"/>
                  <a:pt x="9793661" y="3830755"/>
                  <a:pt x="9814593" y="3818725"/>
                </a:cubicBezTo>
                <a:cubicBezTo>
                  <a:pt x="9838171" y="3805252"/>
                  <a:pt x="9838171" y="3783117"/>
                  <a:pt x="9814593" y="3769644"/>
                </a:cubicBezTo>
                <a:cubicBezTo>
                  <a:pt x="9791015" y="3756171"/>
                  <a:pt x="9753001" y="3756171"/>
                  <a:pt x="9729423" y="3769644"/>
                </a:cubicBezTo>
                <a:cubicBezTo>
                  <a:pt x="9707769" y="3782155"/>
                  <a:pt x="9706325" y="3801403"/>
                  <a:pt x="9724130" y="3815117"/>
                </a:cubicBezTo>
                <a:lnTo>
                  <a:pt x="8689811" y="4412274"/>
                </a:lnTo>
                <a:lnTo>
                  <a:pt x="7022488" y="4412274"/>
                </a:lnTo>
                <a:lnTo>
                  <a:pt x="6469600" y="4731543"/>
                </a:lnTo>
                <a:lnTo>
                  <a:pt x="6204465" y="4731543"/>
                </a:lnTo>
                <a:lnTo>
                  <a:pt x="5713170" y="4447882"/>
                </a:lnTo>
                <a:lnTo>
                  <a:pt x="5958817" y="4447882"/>
                </a:lnTo>
                <a:lnTo>
                  <a:pt x="6197007" y="4585261"/>
                </a:lnTo>
                <a:lnTo>
                  <a:pt x="6198450" y="4586224"/>
                </a:lnTo>
                <a:lnTo>
                  <a:pt x="6384430" y="4586224"/>
                </a:lnTo>
                <a:lnTo>
                  <a:pt x="6798494" y="4347313"/>
                </a:lnTo>
                <a:cubicBezTo>
                  <a:pt x="6821832" y="4356456"/>
                  <a:pt x="6854072" y="4355253"/>
                  <a:pt x="6875003" y="4343223"/>
                </a:cubicBezTo>
                <a:cubicBezTo>
                  <a:pt x="6898582" y="4329750"/>
                  <a:pt x="6898582" y="4307615"/>
                  <a:pt x="6875003" y="4294142"/>
                </a:cubicBezTo>
                <a:cubicBezTo>
                  <a:pt x="6851425" y="4280668"/>
                  <a:pt x="6813411" y="4280668"/>
                  <a:pt x="6789832" y="4294142"/>
                </a:cubicBezTo>
                <a:cubicBezTo>
                  <a:pt x="6768179" y="4306652"/>
                  <a:pt x="6766735" y="4326141"/>
                  <a:pt x="6784780" y="4339855"/>
                </a:cubicBezTo>
                <a:lnTo>
                  <a:pt x="6380821" y="4572991"/>
                </a:lnTo>
                <a:lnTo>
                  <a:pt x="6202059" y="4572991"/>
                </a:lnTo>
                <a:lnTo>
                  <a:pt x="5963870" y="4435611"/>
                </a:lnTo>
                <a:lnTo>
                  <a:pt x="5962186" y="4434649"/>
                </a:lnTo>
                <a:lnTo>
                  <a:pt x="5689591" y="4434649"/>
                </a:lnTo>
                <a:lnTo>
                  <a:pt x="5535851" y="4345869"/>
                </a:lnTo>
                <a:lnTo>
                  <a:pt x="5785829" y="4201512"/>
                </a:lnTo>
                <a:lnTo>
                  <a:pt x="6154421" y="4201512"/>
                </a:lnTo>
                <a:lnTo>
                  <a:pt x="6610830" y="3938061"/>
                </a:lnTo>
                <a:cubicBezTo>
                  <a:pt x="6634408" y="3947925"/>
                  <a:pt x="6667370" y="3946722"/>
                  <a:pt x="6688542" y="3934452"/>
                </a:cubicBezTo>
                <a:cubicBezTo>
                  <a:pt x="6712121" y="3920978"/>
                  <a:pt x="6712121" y="3898844"/>
                  <a:pt x="6688542" y="3885370"/>
                </a:cubicBezTo>
                <a:cubicBezTo>
                  <a:pt x="6664963" y="3871897"/>
                  <a:pt x="6626950" y="3871897"/>
                  <a:pt x="6603371" y="3885370"/>
                </a:cubicBezTo>
                <a:cubicBezTo>
                  <a:pt x="6582199" y="3897641"/>
                  <a:pt x="6580274" y="3916648"/>
                  <a:pt x="6597356" y="3930361"/>
                </a:cubicBezTo>
                <a:lnTo>
                  <a:pt x="6150812" y="4188039"/>
                </a:lnTo>
                <a:lnTo>
                  <a:pt x="5809408" y="4188039"/>
                </a:lnTo>
                <a:lnTo>
                  <a:pt x="5916713" y="4125965"/>
                </a:lnTo>
                <a:lnTo>
                  <a:pt x="5926818" y="4120191"/>
                </a:lnTo>
                <a:lnTo>
                  <a:pt x="5744207" y="4014811"/>
                </a:lnTo>
                <a:lnTo>
                  <a:pt x="6238389" y="3728984"/>
                </a:lnTo>
                <a:lnTo>
                  <a:pt x="6758074" y="3728984"/>
                </a:lnTo>
                <a:lnTo>
                  <a:pt x="7306150" y="4045366"/>
                </a:lnTo>
                <a:cubicBezTo>
                  <a:pt x="7289067" y="4058840"/>
                  <a:pt x="7290992" y="4078087"/>
                  <a:pt x="7312165" y="4090117"/>
                </a:cubicBezTo>
                <a:cubicBezTo>
                  <a:pt x="7335743" y="4103590"/>
                  <a:pt x="7373757" y="4103590"/>
                  <a:pt x="7397335" y="4090117"/>
                </a:cubicBezTo>
                <a:cubicBezTo>
                  <a:pt x="7420913" y="4076643"/>
                  <a:pt x="7420913" y="4054509"/>
                  <a:pt x="7397335" y="4041035"/>
                </a:cubicBezTo>
                <a:cubicBezTo>
                  <a:pt x="7376162" y="4028765"/>
                  <a:pt x="7343201" y="4027803"/>
                  <a:pt x="7319623" y="4037427"/>
                </a:cubicBezTo>
                <a:lnTo>
                  <a:pt x="7037405" y="3874544"/>
                </a:lnTo>
                <a:lnTo>
                  <a:pt x="8062340" y="3874544"/>
                </a:lnTo>
                <a:lnTo>
                  <a:pt x="8357069" y="3704443"/>
                </a:lnTo>
                <a:lnTo>
                  <a:pt x="8944361" y="3704443"/>
                </a:lnTo>
                <a:cubicBezTo>
                  <a:pt x="8946526" y="3710939"/>
                  <a:pt x="8952059" y="3717194"/>
                  <a:pt x="8960962" y="3722247"/>
                </a:cubicBezTo>
                <a:cubicBezTo>
                  <a:pt x="8984540" y="3735720"/>
                  <a:pt x="9022554" y="3735720"/>
                  <a:pt x="9046132" y="3722247"/>
                </a:cubicBezTo>
                <a:cubicBezTo>
                  <a:pt x="9069711" y="3708774"/>
                  <a:pt x="9069711" y="3686639"/>
                  <a:pt x="9046132" y="3673165"/>
                </a:cubicBezTo>
                <a:cubicBezTo>
                  <a:pt x="9022554" y="3659692"/>
                  <a:pt x="8984540" y="3659692"/>
                  <a:pt x="8960962" y="3673165"/>
                </a:cubicBezTo>
                <a:cubicBezTo>
                  <a:pt x="8952300" y="3678218"/>
                  <a:pt x="8946766" y="3684473"/>
                  <a:pt x="8944601" y="3690969"/>
                </a:cubicBezTo>
                <a:lnTo>
                  <a:pt x="8353700" y="3690969"/>
                </a:lnTo>
                <a:lnTo>
                  <a:pt x="8058971" y="3861070"/>
                </a:lnTo>
                <a:lnTo>
                  <a:pt x="7014308" y="3861070"/>
                </a:lnTo>
                <a:lnTo>
                  <a:pt x="6763608" y="3716232"/>
                </a:lnTo>
                <a:lnTo>
                  <a:pt x="6762164" y="3715269"/>
                </a:lnTo>
                <a:lnTo>
                  <a:pt x="6262448" y="3715269"/>
                </a:lnTo>
                <a:lnTo>
                  <a:pt x="6467435" y="3596897"/>
                </a:lnTo>
                <a:lnTo>
                  <a:pt x="7643223" y="3596897"/>
                </a:lnTo>
                <a:lnTo>
                  <a:pt x="7946614" y="3421743"/>
                </a:lnTo>
                <a:lnTo>
                  <a:pt x="8846439" y="3421743"/>
                </a:lnTo>
                <a:lnTo>
                  <a:pt x="9276623" y="3173450"/>
                </a:lnTo>
                <a:cubicBezTo>
                  <a:pt x="9300201" y="3183314"/>
                  <a:pt x="9333163" y="3182111"/>
                  <a:pt x="9354334" y="3169840"/>
                </a:cubicBezTo>
                <a:cubicBezTo>
                  <a:pt x="9377913" y="3156367"/>
                  <a:pt x="9377913" y="3134232"/>
                  <a:pt x="9354334" y="3120759"/>
                </a:cubicBezTo>
                <a:cubicBezTo>
                  <a:pt x="9330757" y="3107286"/>
                  <a:pt x="9292742" y="3107286"/>
                  <a:pt x="9269164" y="3120759"/>
                </a:cubicBezTo>
                <a:cubicBezTo>
                  <a:pt x="9247992" y="3133029"/>
                  <a:pt x="9246067" y="3152037"/>
                  <a:pt x="9263149" y="3165750"/>
                </a:cubicBezTo>
                <a:lnTo>
                  <a:pt x="8842830" y="3408511"/>
                </a:lnTo>
                <a:lnTo>
                  <a:pt x="7969951" y="3408511"/>
                </a:lnTo>
                <a:lnTo>
                  <a:pt x="8980450" y="2825068"/>
                </a:lnTo>
                <a:lnTo>
                  <a:pt x="9722204" y="2825068"/>
                </a:lnTo>
                <a:lnTo>
                  <a:pt x="10034497" y="2644862"/>
                </a:lnTo>
                <a:cubicBezTo>
                  <a:pt x="10058075" y="2654726"/>
                  <a:pt x="10091037" y="2653524"/>
                  <a:pt x="10112209" y="2641253"/>
                </a:cubicBezTo>
                <a:cubicBezTo>
                  <a:pt x="10135787" y="2627780"/>
                  <a:pt x="10135787" y="2605645"/>
                  <a:pt x="10112209" y="2592172"/>
                </a:cubicBezTo>
                <a:cubicBezTo>
                  <a:pt x="10088631" y="2578698"/>
                  <a:pt x="10050616" y="2578698"/>
                  <a:pt x="10027039" y="2592172"/>
                </a:cubicBezTo>
                <a:cubicBezTo>
                  <a:pt x="10005866" y="2604442"/>
                  <a:pt x="10003941" y="2623449"/>
                  <a:pt x="10021024" y="2637163"/>
                </a:cubicBezTo>
                <a:lnTo>
                  <a:pt x="9718596" y="2811835"/>
                </a:lnTo>
                <a:lnTo>
                  <a:pt x="8976841" y="2811835"/>
                </a:lnTo>
                <a:lnTo>
                  <a:pt x="7639614" y="3583905"/>
                </a:lnTo>
                <a:lnTo>
                  <a:pt x="6463826" y="3583905"/>
                </a:lnTo>
                <a:lnTo>
                  <a:pt x="5731696" y="4006630"/>
                </a:lnTo>
                <a:lnTo>
                  <a:pt x="5390532" y="3809583"/>
                </a:lnTo>
                <a:lnTo>
                  <a:pt x="6242479" y="3317807"/>
                </a:lnTo>
                <a:lnTo>
                  <a:pt x="7159146" y="3317807"/>
                </a:lnTo>
                <a:lnTo>
                  <a:pt x="8198998" y="2717281"/>
                </a:lnTo>
                <a:cubicBezTo>
                  <a:pt x="8222576" y="2727146"/>
                  <a:pt x="8255538" y="2725942"/>
                  <a:pt x="8276710" y="2713672"/>
                </a:cubicBezTo>
                <a:cubicBezTo>
                  <a:pt x="8300288" y="2700199"/>
                  <a:pt x="8300288" y="2678064"/>
                  <a:pt x="8276710" y="2664591"/>
                </a:cubicBezTo>
                <a:cubicBezTo>
                  <a:pt x="8253131" y="2651117"/>
                  <a:pt x="8215118" y="2651117"/>
                  <a:pt x="8191539" y="2664591"/>
                </a:cubicBezTo>
                <a:cubicBezTo>
                  <a:pt x="8170367" y="2676861"/>
                  <a:pt x="8168442" y="2695868"/>
                  <a:pt x="8185524" y="2709582"/>
                </a:cubicBezTo>
                <a:lnTo>
                  <a:pt x="7155537" y="3304333"/>
                </a:lnTo>
                <a:lnTo>
                  <a:pt x="6265816" y="3304333"/>
                </a:lnTo>
                <a:lnTo>
                  <a:pt x="7387470" y="2656651"/>
                </a:lnTo>
                <a:lnTo>
                  <a:pt x="7390839" y="2654726"/>
                </a:lnTo>
                <a:lnTo>
                  <a:pt x="7390839" y="2134319"/>
                </a:lnTo>
                <a:lnTo>
                  <a:pt x="9068989" y="1165443"/>
                </a:lnTo>
                <a:cubicBezTo>
                  <a:pt x="9092568" y="1175307"/>
                  <a:pt x="9125529" y="1174104"/>
                  <a:pt x="9146702" y="1161834"/>
                </a:cubicBezTo>
                <a:cubicBezTo>
                  <a:pt x="9170279" y="1148360"/>
                  <a:pt x="9170279" y="1126226"/>
                  <a:pt x="9146702" y="1112752"/>
                </a:cubicBezTo>
                <a:cubicBezTo>
                  <a:pt x="9123123" y="1099279"/>
                  <a:pt x="9085109" y="1099279"/>
                  <a:pt x="9061531" y="1112752"/>
                </a:cubicBezTo>
                <a:cubicBezTo>
                  <a:pt x="9040358" y="1125023"/>
                  <a:pt x="9038434" y="1144030"/>
                  <a:pt x="9055516" y="1157744"/>
                </a:cubicBezTo>
                <a:lnTo>
                  <a:pt x="7380974" y="2124695"/>
                </a:lnTo>
                <a:lnTo>
                  <a:pt x="7377607" y="2126620"/>
                </a:lnTo>
                <a:lnTo>
                  <a:pt x="7377607" y="2646787"/>
                </a:lnTo>
                <a:lnTo>
                  <a:pt x="5377299" y="3801643"/>
                </a:lnTo>
                <a:lnTo>
                  <a:pt x="5083773" y="3632024"/>
                </a:lnTo>
                <a:lnTo>
                  <a:pt x="6282658" y="2939832"/>
                </a:lnTo>
                <a:lnTo>
                  <a:pt x="6286026" y="2937907"/>
                </a:lnTo>
                <a:lnTo>
                  <a:pt x="6286026" y="1892762"/>
                </a:lnTo>
                <a:lnTo>
                  <a:pt x="7353547" y="1276357"/>
                </a:lnTo>
                <a:cubicBezTo>
                  <a:pt x="7377125" y="1286221"/>
                  <a:pt x="7410086" y="1285018"/>
                  <a:pt x="7431259" y="1272748"/>
                </a:cubicBezTo>
                <a:cubicBezTo>
                  <a:pt x="7454837" y="1259275"/>
                  <a:pt x="7454837" y="1237140"/>
                  <a:pt x="7431259" y="1223667"/>
                </a:cubicBezTo>
                <a:cubicBezTo>
                  <a:pt x="7407681" y="1210193"/>
                  <a:pt x="7369666" y="1210193"/>
                  <a:pt x="7346088" y="1223667"/>
                </a:cubicBezTo>
                <a:cubicBezTo>
                  <a:pt x="7324916" y="1235937"/>
                  <a:pt x="7322991" y="1254944"/>
                  <a:pt x="7340073" y="1268658"/>
                </a:cubicBezTo>
                <a:lnTo>
                  <a:pt x="6275922" y="1883138"/>
                </a:lnTo>
                <a:lnTo>
                  <a:pt x="6272553" y="1885063"/>
                </a:lnTo>
                <a:lnTo>
                  <a:pt x="6272553" y="2930208"/>
                </a:lnTo>
                <a:lnTo>
                  <a:pt x="5070300" y="3624324"/>
                </a:lnTo>
                <a:lnTo>
                  <a:pt x="4889132" y="3519666"/>
                </a:lnTo>
                <a:lnTo>
                  <a:pt x="5780055" y="3005273"/>
                </a:lnTo>
                <a:lnTo>
                  <a:pt x="5780055" y="1780404"/>
                </a:lnTo>
                <a:lnTo>
                  <a:pt x="6208315" y="1533072"/>
                </a:lnTo>
                <a:lnTo>
                  <a:pt x="6208315" y="1072332"/>
                </a:lnTo>
                <a:lnTo>
                  <a:pt x="6586530" y="854113"/>
                </a:lnTo>
                <a:cubicBezTo>
                  <a:pt x="6610108" y="863977"/>
                  <a:pt x="6643069" y="862774"/>
                  <a:pt x="6664242" y="850504"/>
                </a:cubicBezTo>
                <a:cubicBezTo>
                  <a:pt x="6687820" y="837030"/>
                  <a:pt x="6687820" y="814896"/>
                  <a:pt x="6664242" y="801422"/>
                </a:cubicBezTo>
                <a:cubicBezTo>
                  <a:pt x="6640664" y="787949"/>
                  <a:pt x="6602649" y="787949"/>
                  <a:pt x="6579072" y="801422"/>
                </a:cubicBezTo>
                <a:cubicBezTo>
                  <a:pt x="6557899" y="813693"/>
                  <a:pt x="6555974" y="832700"/>
                  <a:pt x="6573057" y="846414"/>
                </a:cubicBezTo>
                <a:lnTo>
                  <a:pt x="6194841" y="1064633"/>
                </a:lnTo>
                <a:lnTo>
                  <a:pt x="6194841" y="1525373"/>
                </a:lnTo>
                <a:lnTo>
                  <a:pt x="5766582" y="1772705"/>
                </a:lnTo>
                <a:lnTo>
                  <a:pt x="5766582" y="2997574"/>
                </a:lnTo>
                <a:lnTo>
                  <a:pt x="4875658" y="3511967"/>
                </a:lnTo>
                <a:lnTo>
                  <a:pt x="4631214" y="3370737"/>
                </a:lnTo>
                <a:lnTo>
                  <a:pt x="5312820" y="2977124"/>
                </a:lnTo>
                <a:lnTo>
                  <a:pt x="5312820" y="930622"/>
                </a:lnTo>
                <a:lnTo>
                  <a:pt x="5299346" y="930622"/>
                </a:lnTo>
                <a:lnTo>
                  <a:pt x="5299346" y="2129267"/>
                </a:lnTo>
                <a:lnTo>
                  <a:pt x="4957701" y="1931979"/>
                </a:lnTo>
                <a:lnTo>
                  <a:pt x="4957701" y="1259997"/>
                </a:lnTo>
                <a:cubicBezTo>
                  <a:pt x="4970694" y="1259034"/>
                  <a:pt x="4983445" y="1255906"/>
                  <a:pt x="4993550" y="1250132"/>
                </a:cubicBezTo>
                <a:cubicBezTo>
                  <a:pt x="5017128" y="1236659"/>
                  <a:pt x="5017128" y="1214524"/>
                  <a:pt x="4993550" y="1201051"/>
                </a:cubicBezTo>
                <a:cubicBezTo>
                  <a:pt x="4969972" y="1187577"/>
                  <a:pt x="4931958" y="1187577"/>
                  <a:pt x="4908379" y="1201051"/>
                </a:cubicBezTo>
                <a:cubicBezTo>
                  <a:pt x="4884801" y="1214524"/>
                  <a:pt x="4884801" y="1236659"/>
                  <a:pt x="4908379" y="1250132"/>
                </a:cubicBezTo>
                <a:cubicBezTo>
                  <a:pt x="4918484" y="1255906"/>
                  <a:pt x="4931236" y="1259034"/>
                  <a:pt x="4944228" y="1259997"/>
                </a:cubicBezTo>
                <a:lnTo>
                  <a:pt x="4944228" y="1939918"/>
                </a:lnTo>
                <a:lnTo>
                  <a:pt x="5299587" y="2144905"/>
                </a:lnTo>
                <a:lnTo>
                  <a:pt x="5299587" y="2506279"/>
                </a:lnTo>
                <a:lnTo>
                  <a:pt x="4848231" y="2246918"/>
                </a:lnTo>
                <a:cubicBezTo>
                  <a:pt x="4863869" y="2233444"/>
                  <a:pt x="4861463" y="2214919"/>
                  <a:pt x="4840772" y="2202889"/>
                </a:cubicBezTo>
                <a:cubicBezTo>
                  <a:pt x="4817194" y="2189416"/>
                  <a:pt x="4779180" y="2189416"/>
                  <a:pt x="4755602" y="2202889"/>
                </a:cubicBezTo>
                <a:cubicBezTo>
                  <a:pt x="4732023" y="2216362"/>
                  <a:pt x="4732023" y="2238497"/>
                  <a:pt x="4755602" y="2251970"/>
                </a:cubicBezTo>
                <a:cubicBezTo>
                  <a:pt x="4777255" y="2264481"/>
                  <a:pt x="4811420" y="2265203"/>
                  <a:pt x="4834998" y="2254617"/>
                </a:cubicBezTo>
                <a:lnTo>
                  <a:pt x="5297903" y="2521918"/>
                </a:lnTo>
                <a:lnTo>
                  <a:pt x="5297903" y="2969184"/>
                </a:lnTo>
                <a:lnTo>
                  <a:pt x="4616297" y="3362798"/>
                </a:lnTo>
                <a:lnTo>
                  <a:pt x="4398559" y="3237207"/>
                </a:lnTo>
                <a:lnTo>
                  <a:pt x="4729858" y="3045934"/>
                </a:lnTo>
                <a:lnTo>
                  <a:pt x="4729858" y="2764197"/>
                </a:lnTo>
                <a:lnTo>
                  <a:pt x="4646131" y="2715838"/>
                </a:lnTo>
                <a:lnTo>
                  <a:pt x="4646131" y="2572202"/>
                </a:lnTo>
                <a:lnTo>
                  <a:pt x="4049215" y="2227670"/>
                </a:lnTo>
                <a:lnTo>
                  <a:pt x="4049215" y="1984428"/>
                </a:lnTo>
                <a:lnTo>
                  <a:pt x="3563213" y="1703654"/>
                </a:lnTo>
                <a:cubicBezTo>
                  <a:pt x="3580295" y="1690181"/>
                  <a:pt x="3578370" y="1670933"/>
                  <a:pt x="3557198" y="1658663"/>
                </a:cubicBezTo>
                <a:cubicBezTo>
                  <a:pt x="3533619" y="1645189"/>
                  <a:pt x="3495605" y="1645189"/>
                  <a:pt x="3472027" y="1658663"/>
                </a:cubicBezTo>
                <a:cubicBezTo>
                  <a:pt x="3448449" y="1672136"/>
                  <a:pt x="3448449" y="1694271"/>
                  <a:pt x="3472027" y="1707744"/>
                </a:cubicBezTo>
                <a:cubicBezTo>
                  <a:pt x="3493199" y="1720014"/>
                  <a:pt x="3526161" y="1720977"/>
                  <a:pt x="3549739" y="1711353"/>
                </a:cubicBezTo>
                <a:lnTo>
                  <a:pt x="4035741" y="1991887"/>
                </a:lnTo>
                <a:lnTo>
                  <a:pt x="4035741" y="2235369"/>
                </a:lnTo>
                <a:lnTo>
                  <a:pt x="4632898" y="2580142"/>
                </a:lnTo>
                <a:lnTo>
                  <a:pt x="4632898" y="2708139"/>
                </a:lnTo>
                <a:lnTo>
                  <a:pt x="3629376" y="2128785"/>
                </a:lnTo>
                <a:cubicBezTo>
                  <a:pt x="3645015" y="2115312"/>
                  <a:pt x="3642609" y="2096786"/>
                  <a:pt x="3621918" y="2084757"/>
                </a:cubicBezTo>
                <a:cubicBezTo>
                  <a:pt x="3598339" y="2071283"/>
                  <a:pt x="3560325" y="2071283"/>
                  <a:pt x="3536747" y="2084757"/>
                </a:cubicBezTo>
                <a:cubicBezTo>
                  <a:pt x="3513169" y="2098230"/>
                  <a:pt x="3513169" y="2120365"/>
                  <a:pt x="3536747" y="2133838"/>
                </a:cubicBezTo>
                <a:cubicBezTo>
                  <a:pt x="3558400" y="2146349"/>
                  <a:pt x="3592565" y="2147311"/>
                  <a:pt x="3616143" y="2136485"/>
                </a:cubicBezTo>
                <a:lnTo>
                  <a:pt x="4420693" y="2601074"/>
                </a:lnTo>
                <a:lnTo>
                  <a:pt x="4016975" y="2601074"/>
                </a:lnTo>
                <a:lnTo>
                  <a:pt x="3554070" y="2333773"/>
                </a:lnTo>
                <a:cubicBezTo>
                  <a:pt x="3571152" y="2320299"/>
                  <a:pt x="3569228" y="2301052"/>
                  <a:pt x="3548055" y="2288781"/>
                </a:cubicBezTo>
                <a:cubicBezTo>
                  <a:pt x="3524477" y="2275308"/>
                  <a:pt x="3486463" y="2275308"/>
                  <a:pt x="3462884" y="2288781"/>
                </a:cubicBezTo>
                <a:cubicBezTo>
                  <a:pt x="3439306" y="2302255"/>
                  <a:pt x="3439306" y="2324389"/>
                  <a:pt x="3462884" y="2337863"/>
                </a:cubicBezTo>
                <a:cubicBezTo>
                  <a:pt x="3484057" y="2350133"/>
                  <a:pt x="3517018" y="2351095"/>
                  <a:pt x="3540597" y="2341472"/>
                </a:cubicBezTo>
                <a:lnTo>
                  <a:pt x="4013366" y="2614547"/>
                </a:lnTo>
                <a:lnTo>
                  <a:pt x="4442828" y="2614547"/>
                </a:lnTo>
                <a:lnTo>
                  <a:pt x="4442828" y="2613825"/>
                </a:lnTo>
                <a:lnTo>
                  <a:pt x="4716625" y="2771896"/>
                </a:lnTo>
                <a:lnTo>
                  <a:pt x="4716625" y="3037994"/>
                </a:lnTo>
                <a:lnTo>
                  <a:pt x="4385326" y="3229267"/>
                </a:lnTo>
                <a:lnTo>
                  <a:pt x="4323012" y="3193178"/>
                </a:lnTo>
                <a:lnTo>
                  <a:pt x="4319643" y="3191253"/>
                </a:lnTo>
                <a:lnTo>
                  <a:pt x="4234232" y="3240575"/>
                </a:lnTo>
                <a:lnTo>
                  <a:pt x="2843352" y="2437469"/>
                </a:lnTo>
                <a:lnTo>
                  <a:pt x="2841909" y="2436507"/>
                </a:lnTo>
                <a:lnTo>
                  <a:pt x="2462490" y="2436507"/>
                </a:lnTo>
                <a:cubicBezTo>
                  <a:pt x="2460325" y="2430011"/>
                  <a:pt x="2454791" y="2423755"/>
                  <a:pt x="2445889" y="2418703"/>
                </a:cubicBezTo>
                <a:cubicBezTo>
                  <a:pt x="2422311" y="2405229"/>
                  <a:pt x="2384297" y="2405229"/>
                  <a:pt x="2360719" y="2418703"/>
                </a:cubicBezTo>
                <a:cubicBezTo>
                  <a:pt x="2337140" y="2432176"/>
                  <a:pt x="2337140" y="2454311"/>
                  <a:pt x="2360719" y="2467784"/>
                </a:cubicBezTo>
                <a:cubicBezTo>
                  <a:pt x="2384297" y="2481257"/>
                  <a:pt x="2422311" y="2481257"/>
                  <a:pt x="2445889" y="2467784"/>
                </a:cubicBezTo>
                <a:cubicBezTo>
                  <a:pt x="2454551" y="2462732"/>
                  <a:pt x="2460084" y="2456476"/>
                  <a:pt x="2462490" y="2449980"/>
                </a:cubicBezTo>
                <a:lnTo>
                  <a:pt x="2838300" y="2449980"/>
                </a:lnTo>
                <a:lnTo>
                  <a:pt x="4220759" y="3248275"/>
                </a:lnTo>
                <a:lnTo>
                  <a:pt x="4009276" y="3370256"/>
                </a:lnTo>
                <a:lnTo>
                  <a:pt x="2853457" y="2702845"/>
                </a:lnTo>
                <a:cubicBezTo>
                  <a:pt x="2870539" y="2689372"/>
                  <a:pt x="2868615" y="2670124"/>
                  <a:pt x="2847442" y="2657854"/>
                </a:cubicBezTo>
                <a:cubicBezTo>
                  <a:pt x="2823864" y="2644381"/>
                  <a:pt x="2785850" y="2644381"/>
                  <a:pt x="2762272" y="2657854"/>
                </a:cubicBezTo>
                <a:cubicBezTo>
                  <a:pt x="2738693" y="2671327"/>
                  <a:pt x="2738693" y="2693462"/>
                  <a:pt x="2762272" y="2706935"/>
                </a:cubicBezTo>
                <a:cubicBezTo>
                  <a:pt x="2783444" y="2719206"/>
                  <a:pt x="2816405" y="2720168"/>
                  <a:pt x="2839984" y="2710544"/>
                </a:cubicBezTo>
                <a:lnTo>
                  <a:pt x="3995802" y="3377955"/>
                </a:lnTo>
                <a:lnTo>
                  <a:pt x="3776861" y="3504268"/>
                </a:lnTo>
                <a:lnTo>
                  <a:pt x="2143461" y="2562097"/>
                </a:lnTo>
                <a:lnTo>
                  <a:pt x="2143461" y="1772705"/>
                </a:lnTo>
                <a:lnTo>
                  <a:pt x="2913847" y="1327844"/>
                </a:lnTo>
                <a:lnTo>
                  <a:pt x="2913847" y="1328085"/>
                </a:lnTo>
                <a:lnTo>
                  <a:pt x="3622880" y="1328085"/>
                </a:lnTo>
                <a:lnTo>
                  <a:pt x="4184429" y="1003763"/>
                </a:lnTo>
                <a:cubicBezTo>
                  <a:pt x="4208007" y="1013627"/>
                  <a:pt x="4240969" y="1012424"/>
                  <a:pt x="4262141" y="1000154"/>
                </a:cubicBezTo>
                <a:cubicBezTo>
                  <a:pt x="4285720" y="986681"/>
                  <a:pt x="4285720" y="964546"/>
                  <a:pt x="4262141" y="951072"/>
                </a:cubicBezTo>
                <a:cubicBezTo>
                  <a:pt x="4238563" y="937599"/>
                  <a:pt x="4200549" y="937599"/>
                  <a:pt x="4176970" y="951072"/>
                </a:cubicBezTo>
                <a:cubicBezTo>
                  <a:pt x="4155798" y="963343"/>
                  <a:pt x="4153873" y="982350"/>
                  <a:pt x="4170956" y="996064"/>
                </a:cubicBezTo>
                <a:lnTo>
                  <a:pt x="3619271" y="1314612"/>
                </a:lnTo>
                <a:lnTo>
                  <a:pt x="2936944" y="1314612"/>
                </a:lnTo>
                <a:lnTo>
                  <a:pt x="3873099" y="773994"/>
                </a:lnTo>
                <a:lnTo>
                  <a:pt x="3876467" y="772070"/>
                </a:lnTo>
                <a:lnTo>
                  <a:pt x="3876467" y="69051"/>
                </a:lnTo>
                <a:cubicBezTo>
                  <a:pt x="3889459" y="68088"/>
                  <a:pt x="3902211" y="64961"/>
                  <a:pt x="3912316" y="59186"/>
                </a:cubicBezTo>
                <a:cubicBezTo>
                  <a:pt x="3935894" y="45713"/>
                  <a:pt x="3935894" y="23578"/>
                  <a:pt x="3912316" y="10105"/>
                </a:cubicBezTo>
                <a:cubicBezTo>
                  <a:pt x="3888738" y="-3368"/>
                  <a:pt x="3850724" y="-3368"/>
                  <a:pt x="3827145" y="10105"/>
                </a:cubicBezTo>
                <a:cubicBezTo>
                  <a:pt x="3803567" y="23578"/>
                  <a:pt x="3803567" y="45713"/>
                  <a:pt x="3827145" y="59186"/>
                </a:cubicBezTo>
                <a:cubicBezTo>
                  <a:pt x="3837250" y="64961"/>
                  <a:pt x="3850002" y="68088"/>
                  <a:pt x="3862994" y="69051"/>
                </a:cubicBezTo>
                <a:lnTo>
                  <a:pt x="3862994" y="764371"/>
                </a:lnTo>
                <a:lnTo>
                  <a:pt x="2306344" y="1662993"/>
                </a:lnTo>
                <a:lnTo>
                  <a:pt x="1349016" y="1110106"/>
                </a:lnTo>
                <a:lnTo>
                  <a:pt x="1349016" y="488408"/>
                </a:lnTo>
                <a:lnTo>
                  <a:pt x="668854" y="95997"/>
                </a:lnTo>
                <a:cubicBezTo>
                  <a:pt x="685936" y="82524"/>
                  <a:pt x="684012" y="63277"/>
                  <a:pt x="662839" y="51006"/>
                </a:cubicBezTo>
                <a:cubicBezTo>
                  <a:pt x="639261" y="37533"/>
                  <a:pt x="601247" y="37533"/>
                  <a:pt x="577669" y="51006"/>
                </a:cubicBezTo>
                <a:cubicBezTo>
                  <a:pt x="554090" y="64479"/>
                  <a:pt x="554090" y="86614"/>
                  <a:pt x="577669" y="100088"/>
                </a:cubicBezTo>
                <a:cubicBezTo>
                  <a:pt x="598841" y="112358"/>
                  <a:pt x="631803" y="113320"/>
                  <a:pt x="655381" y="103696"/>
                </a:cubicBezTo>
                <a:lnTo>
                  <a:pt x="1335543" y="496348"/>
                </a:lnTo>
                <a:lnTo>
                  <a:pt x="1335543" y="1118045"/>
                </a:lnTo>
                <a:lnTo>
                  <a:pt x="2292871" y="1670692"/>
                </a:lnTo>
                <a:lnTo>
                  <a:pt x="2133356" y="1762840"/>
                </a:lnTo>
                <a:lnTo>
                  <a:pt x="2129988" y="1764765"/>
                </a:lnTo>
                <a:lnTo>
                  <a:pt x="2129988" y="2385501"/>
                </a:lnTo>
                <a:lnTo>
                  <a:pt x="1854025" y="2226227"/>
                </a:lnTo>
                <a:lnTo>
                  <a:pt x="1854025" y="1838628"/>
                </a:lnTo>
                <a:lnTo>
                  <a:pt x="1292477" y="1514306"/>
                </a:lnTo>
                <a:cubicBezTo>
                  <a:pt x="1309559" y="1500832"/>
                  <a:pt x="1307634" y="1481585"/>
                  <a:pt x="1286462" y="1469314"/>
                </a:cubicBezTo>
                <a:cubicBezTo>
                  <a:pt x="1262883" y="1455841"/>
                  <a:pt x="1224869" y="1455841"/>
                  <a:pt x="1201291" y="1469314"/>
                </a:cubicBezTo>
                <a:cubicBezTo>
                  <a:pt x="1177713" y="1482788"/>
                  <a:pt x="1177713" y="1504922"/>
                  <a:pt x="1201291" y="1518396"/>
                </a:cubicBezTo>
                <a:cubicBezTo>
                  <a:pt x="1222463" y="1530666"/>
                  <a:pt x="1255425" y="1531628"/>
                  <a:pt x="1279003" y="1522005"/>
                </a:cubicBezTo>
                <a:lnTo>
                  <a:pt x="1840552" y="1846086"/>
                </a:lnTo>
                <a:lnTo>
                  <a:pt x="1840552" y="2233685"/>
                </a:lnTo>
                <a:lnTo>
                  <a:pt x="2129988" y="2400899"/>
                </a:lnTo>
                <a:lnTo>
                  <a:pt x="2129988" y="2569556"/>
                </a:lnTo>
                <a:lnTo>
                  <a:pt x="3763147" y="3512448"/>
                </a:lnTo>
                <a:lnTo>
                  <a:pt x="3522552" y="3651271"/>
                </a:lnTo>
                <a:lnTo>
                  <a:pt x="356562" y="1823711"/>
                </a:lnTo>
                <a:lnTo>
                  <a:pt x="356562" y="1160631"/>
                </a:lnTo>
                <a:lnTo>
                  <a:pt x="0" y="954922"/>
                </a:lnTo>
                <a:lnTo>
                  <a:pt x="0" y="970561"/>
                </a:lnTo>
                <a:close/>
                <a:moveTo>
                  <a:pt x="4319403" y="3207133"/>
                </a:moveTo>
                <a:lnTo>
                  <a:pt x="5899872" y="4119469"/>
                </a:lnTo>
                <a:lnTo>
                  <a:pt x="4319643" y="5031806"/>
                </a:lnTo>
                <a:lnTo>
                  <a:pt x="2739174" y="4119469"/>
                </a:lnTo>
                <a:lnTo>
                  <a:pt x="4319403" y="3207133"/>
                </a:lnTo>
                <a:close/>
              </a:path>
            </a:pathLst>
          </a:custGeom>
          <a:solidFill>
            <a:srgbClr val="ADFFB7">
              <a:alpha val="20000"/>
            </a:srgbClr>
          </a:solidFill>
          <a:ln w="24053" cap="flat">
            <a:noFill/>
            <a:prstDash val="solid"/>
            <a:miter/>
          </a:ln>
          <a:effectLst>
            <a:glow rad="12700">
              <a:srgbClr val="ADFFB7">
                <a:alpha val="0"/>
              </a:srgbClr>
            </a:glow>
          </a:effectLst>
        </p:spPr>
        <p:txBody>
          <a:bodyPr rtlCol="0" anchor="ctr"/>
          <a:lstStyle/>
          <a:p>
            <a:endParaRPr lang="en-ID" sz="701"/>
          </a:p>
        </p:txBody>
      </p:sp>
      <p:sp>
        <p:nvSpPr>
          <p:cNvPr id="14" name="TextBox 16">
            <a:extLst>
              <a:ext uri="{FF2B5EF4-FFF2-40B4-BE49-F238E27FC236}">
                <a16:creationId xmlns:a16="http://schemas.microsoft.com/office/drawing/2014/main" id="{997F6DA5-E3DC-48C0-FFB4-B1DDF2BA445D}"/>
              </a:ext>
            </a:extLst>
          </p:cNvPr>
          <p:cNvSpPr txBox="1"/>
          <p:nvPr userDrawn="1"/>
        </p:nvSpPr>
        <p:spPr>
          <a:xfrm>
            <a:off x="2131506" y="9378595"/>
            <a:ext cx="2583369" cy="246221"/>
          </a:xfrm>
          <a:prstGeom prst="rect">
            <a:avLst/>
          </a:prstGeom>
          <a:noFill/>
        </p:spPr>
        <p:txBody>
          <a:bodyPr wrap="square">
            <a:spAutoFit/>
          </a:bodyPr>
          <a:lstStyle/>
          <a:p>
            <a:r>
              <a:rPr lang="en-US" sz="1000" b="1" dirty="0">
                <a:solidFill>
                  <a:srgbClr val="FDD960"/>
                </a:solidFill>
                <a:latin typeface="Open Sans" panose="020B0606030504020204" pitchFamily="34" charset="0"/>
                <a:ea typeface="Open Sans" panose="020B0606030504020204" pitchFamily="34" charset="0"/>
                <a:cs typeface="Open Sans" panose="020B0606030504020204" pitchFamily="34" charset="0"/>
              </a:rPr>
              <a:t>Tous droits </a:t>
            </a:r>
            <a:r>
              <a:rPr lang="en-US" sz="1000" b="1" dirty="0" err="1">
                <a:solidFill>
                  <a:srgbClr val="FDD960"/>
                </a:solidFill>
                <a:latin typeface="Open Sans" panose="020B0606030504020204" pitchFamily="34" charset="0"/>
                <a:ea typeface="Open Sans" panose="020B0606030504020204" pitchFamily="34" charset="0"/>
                <a:cs typeface="Open Sans" panose="020B0606030504020204" pitchFamily="34" charset="0"/>
              </a:rPr>
              <a:t>réservés</a:t>
            </a:r>
            <a:r>
              <a:rPr lang="en-US" sz="1000" b="1" dirty="0">
                <a:solidFill>
                  <a:srgbClr val="FDD960"/>
                </a:solidFill>
                <a:latin typeface="Open Sans" panose="020B0606030504020204" pitchFamily="34" charset="0"/>
                <a:ea typeface="Open Sans" panose="020B0606030504020204" pitchFamily="34" charset="0"/>
                <a:cs typeface="Open Sans" panose="020B0606030504020204" pitchFamily="34" charset="0"/>
              </a:rPr>
              <a:t> - </a:t>
            </a:r>
            <a:r>
              <a:rPr lang="en-US"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Greg COREMAN</a:t>
            </a:r>
          </a:p>
        </p:txBody>
      </p:sp>
    </p:spTree>
    <p:extLst>
      <p:ext uri="{BB962C8B-B14F-4D97-AF65-F5344CB8AC3E}">
        <p14:creationId xmlns:p14="http://schemas.microsoft.com/office/powerpoint/2010/main" val="3062590360"/>
      </p:ext>
    </p:extLst>
  </p:cSld>
  <p:clrMap bg1="lt1" tx1="dk1" bg2="lt2" tx2="dk2" accent1="accent1" accent2="accent2" accent3="accent3" accent4="accent4" accent5="accent5" accent6="accent6" hlink="hlink" folHlink="folHlink"/>
  <p:sldLayoutIdLst>
    <p:sldLayoutId id="214748364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hyperlink" Target="https://bit.ly/3HQ2cIR" TargetMode="External"/><Relationship Id="rId5" Type="http://schemas.openxmlformats.org/officeDocument/2006/relationships/image" Target="../media/image3.png"/><Relationship Id="rId4" Type="http://schemas.openxmlformats.org/officeDocument/2006/relationships/hyperlink" Target="https://www.myfxbook.com/members/OPENGOLD/open-gold-v2/9540257"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bit.ly/3HQ2cIR" TargetMode="External"/><Relationship Id="rId3" Type="http://schemas.openxmlformats.org/officeDocument/2006/relationships/slide" Target="slide3.xml"/><Relationship Id="rId7"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8" Type="http://schemas.openxmlformats.org/officeDocument/2006/relationships/image" Target="../media/image21.png"/><Relationship Id="rId13" Type="http://schemas.openxmlformats.org/officeDocument/2006/relationships/slide" Target="slide3.xml"/><Relationship Id="rId3" Type="http://schemas.openxmlformats.org/officeDocument/2006/relationships/hyperlink" Target="https://bit.ly/3Zqa1eq" TargetMode="External"/><Relationship Id="rId7" Type="http://schemas.openxmlformats.org/officeDocument/2006/relationships/image" Target="../media/image20.png"/><Relationship Id="rId12" Type="http://schemas.openxmlformats.org/officeDocument/2006/relationships/hyperlink" Target="https://www.youtube.com/c/GregCOREMAN" TargetMode="External"/><Relationship Id="rId17" Type="http://schemas.openxmlformats.org/officeDocument/2006/relationships/hyperlink" Target="https://bit.ly/400wi2y" TargetMode="External"/><Relationship Id="rId2" Type="http://schemas.openxmlformats.org/officeDocument/2006/relationships/hyperlink" Target="https://bit.ly/3HQ2cIR" TargetMode="External"/><Relationship Id="rId16" Type="http://schemas.openxmlformats.org/officeDocument/2006/relationships/image" Target="../media/image25.png"/><Relationship Id="rId1" Type="http://schemas.openxmlformats.org/officeDocument/2006/relationships/slideLayout" Target="../slideLayouts/slideLayout12.xml"/><Relationship Id="rId6" Type="http://schemas.openxmlformats.org/officeDocument/2006/relationships/image" Target="../media/image19.png"/><Relationship Id="rId11" Type="http://schemas.openxmlformats.org/officeDocument/2006/relationships/hyperlink" Target="http://www.greg-coreman.com/" TargetMode="External"/><Relationship Id="rId5" Type="http://schemas.openxmlformats.org/officeDocument/2006/relationships/hyperlink" Target="https://www.greg-coreman.com/index.php/mon-compte/centre-de-support/controlpanel?view=jssupportticket" TargetMode="External"/><Relationship Id="rId15" Type="http://schemas.openxmlformats.org/officeDocument/2006/relationships/image" Target="../media/image24.png"/><Relationship Id="rId10" Type="http://schemas.openxmlformats.org/officeDocument/2006/relationships/hyperlink" Target="https://www.facebook.com/gregcoreman" TargetMode="External"/><Relationship Id="rId4" Type="http://schemas.openxmlformats.org/officeDocument/2006/relationships/hyperlink" Target="https://t.me/+mwz61kUP0mgyM2I0" TargetMode="External"/><Relationship Id="rId9" Type="http://schemas.openxmlformats.org/officeDocument/2006/relationships/image" Target="../media/image22.png"/><Relationship Id="rId14" Type="http://schemas.openxmlformats.org/officeDocument/2006/relationships/image" Target="../media/image23.png"/></Relationships>
</file>

<file path=ppt/slides/_rels/slide1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26.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4.xml"/><Relationship Id="rId7" Type="http://schemas.openxmlformats.org/officeDocument/2006/relationships/slide" Target="slide8.xml"/><Relationship Id="rId2" Type="http://schemas.openxmlformats.org/officeDocument/2006/relationships/slide" Target="slide12.xml"/><Relationship Id="rId1" Type="http://schemas.openxmlformats.org/officeDocument/2006/relationships/slideLayout" Target="../slideLayouts/slideLayout15.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9.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yfxbook.com/members/gregcoreman/genomiafx-master-account/11523128" TargetMode="External"/><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hyperlink" Target="https://bit.ly/4l8bL4m" TargetMode="External"/><Relationship Id="rId5" Type="http://schemas.openxmlformats.org/officeDocument/2006/relationships/image" Target="../media/image3.png"/><Relationship Id="rId10" Type="http://schemas.openxmlformats.org/officeDocument/2006/relationships/hyperlink" Target="https://bit.ly/3Zqa1eq" TargetMode="External"/><Relationship Id="rId4" Type="http://schemas.openxmlformats.org/officeDocument/2006/relationships/hyperlink" Target="https://www.vantagemarkets.com/fr/open-live-account/?affid=OTI3Mg==" TargetMode="External"/><Relationship Id="rId9" Type="http://schemas.openxmlformats.org/officeDocument/2006/relationships/slide" Target="slide3.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hyperlink" Target="https://bit.ly/3Zqa1eq" TargetMode="External"/><Relationship Id="rId5" Type="http://schemas.openxmlformats.org/officeDocument/2006/relationships/image" Target="../media/image3.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hyperlink" Target="https://bit.ly/3Zqa1eq" TargetMode="External"/><Relationship Id="rId3" Type="http://schemas.openxmlformats.org/officeDocument/2006/relationships/slide" Target="slide3.xml"/><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hyperlink" Target="https://www.myfxbook.com/members/OPENGOLD/open-gold-v2/9540257" TargetMode="External"/></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hyperlink" Target="https://www.myfxbook.com/members/OPENGOLD/open-gold-v2/9540257" TargetMode="External"/></Relationships>
</file>

<file path=ppt/slides/_rels/slide8.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hyperlink" Target="https://www.myfxbook.com/members/OPENGOLD/open-gold-v2/9540257"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bit.ly/40wPhCj" TargetMode="External"/><Relationship Id="rId3" Type="http://schemas.openxmlformats.org/officeDocument/2006/relationships/image" Target="../media/image14.png"/><Relationship Id="rId7"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hyperlink" Target="https://www.myfxbook.com/members/OPENGOLD/open-gold-v2/9540257" TargetMode="External"/><Relationship Id="rId5" Type="http://schemas.openxmlformats.org/officeDocument/2006/relationships/slide" Target="slide3.xml"/><Relationship Id="rId4" Type="http://schemas.openxmlformats.org/officeDocument/2006/relationships/hyperlink" Target="https://www.vantagemarkets.com/fr/open-live-account/?affid=OTI3M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4315F0A-853B-4FC5-AF22-3E48DDE60AB1}"/>
              </a:ext>
            </a:extLst>
          </p:cNvPr>
          <p:cNvSpPr/>
          <p:nvPr/>
        </p:nvSpPr>
        <p:spPr>
          <a:xfrm>
            <a:off x="263769" y="2157677"/>
            <a:ext cx="6330462" cy="35608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sz="701"/>
          </a:p>
        </p:txBody>
      </p:sp>
      <p:sp>
        <p:nvSpPr>
          <p:cNvPr id="8207" name="Graphic 8204">
            <a:extLst>
              <a:ext uri="{FF2B5EF4-FFF2-40B4-BE49-F238E27FC236}">
                <a16:creationId xmlns:a16="http://schemas.microsoft.com/office/drawing/2014/main" id="{38436B56-55C2-4FBD-AA45-00E8D70A1494}"/>
              </a:ext>
            </a:extLst>
          </p:cNvPr>
          <p:cNvSpPr/>
          <p:nvPr/>
        </p:nvSpPr>
        <p:spPr>
          <a:xfrm>
            <a:off x="87273" y="3737778"/>
            <a:ext cx="6677394" cy="5080212"/>
          </a:xfrm>
          <a:custGeom>
            <a:avLst/>
            <a:gdLst>
              <a:gd name="connsiteX0" fmla="*/ 0 w 12860165"/>
              <a:gd name="connsiteY0" fmla="*/ 970561 h 7548671"/>
              <a:gd name="connsiteX1" fmla="*/ 342848 w 12860165"/>
              <a:gd name="connsiteY1" fmla="*/ 1168570 h 7548671"/>
              <a:gd name="connsiteX2" fmla="*/ 342848 w 12860165"/>
              <a:gd name="connsiteY2" fmla="*/ 1831651 h 7548671"/>
              <a:gd name="connsiteX3" fmla="*/ 3509079 w 12860165"/>
              <a:gd name="connsiteY3" fmla="*/ 3659692 h 7548671"/>
              <a:gd name="connsiteX4" fmla="*/ 3314437 w 12860165"/>
              <a:gd name="connsiteY4" fmla="*/ 3772050 h 7548671"/>
              <a:gd name="connsiteX5" fmla="*/ 1682722 w 12860165"/>
              <a:gd name="connsiteY5" fmla="*/ 2829880 h 7548671"/>
              <a:gd name="connsiteX6" fmla="*/ 1681278 w 12860165"/>
              <a:gd name="connsiteY6" fmla="*/ 2828917 h 7548671"/>
              <a:gd name="connsiteX7" fmla="*/ 493942 w 12860165"/>
              <a:gd name="connsiteY7" fmla="*/ 2828917 h 7548671"/>
              <a:gd name="connsiteX8" fmla="*/ 0 w 12860165"/>
              <a:gd name="connsiteY8" fmla="*/ 2543812 h 7548671"/>
              <a:gd name="connsiteX9" fmla="*/ 0 w 12860165"/>
              <a:gd name="connsiteY9" fmla="*/ 2559451 h 7548671"/>
              <a:gd name="connsiteX10" fmla="*/ 488649 w 12860165"/>
              <a:gd name="connsiteY10" fmla="*/ 2841669 h 7548671"/>
              <a:gd name="connsiteX11" fmla="*/ 490092 w 12860165"/>
              <a:gd name="connsiteY11" fmla="*/ 2842631 h 7548671"/>
              <a:gd name="connsiteX12" fmla="*/ 1677429 w 12860165"/>
              <a:gd name="connsiteY12" fmla="*/ 2842631 h 7548671"/>
              <a:gd name="connsiteX13" fmla="*/ 3300723 w 12860165"/>
              <a:gd name="connsiteY13" fmla="*/ 3779990 h 7548671"/>
              <a:gd name="connsiteX14" fmla="*/ 3129420 w 12860165"/>
              <a:gd name="connsiteY14" fmla="*/ 3878874 h 7548671"/>
              <a:gd name="connsiteX15" fmla="*/ 1585281 w 12860165"/>
              <a:gd name="connsiteY15" fmla="*/ 2987469 h 7548671"/>
              <a:gd name="connsiteX16" fmla="*/ 1583837 w 12860165"/>
              <a:gd name="connsiteY16" fmla="*/ 2986507 h 7548671"/>
              <a:gd name="connsiteX17" fmla="*/ 221347 w 12860165"/>
              <a:gd name="connsiteY17" fmla="*/ 2986507 h 7548671"/>
              <a:gd name="connsiteX18" fmla="*/ 0 w 12860165"/>
              <a:gd name="connsiteY18" fmla="*/ 2858510 h 7548671"/>
              <a:gd name="connsiteX19" fmla="*/ 0 w 12860165"/>
              <a:gd name="connsiteY19" fmla="*/ 2874149 h 7548671"/>
              <a:gd name="connsiteX20" fmla="*/ 216054 w 12860165"/>
              <a:gd name="connsiteY20" fmla="*/ 2998777 h 7548671"/>
              <a:gd name="connsiteX21" fmla="*/ 217498 w 12860165"/>
              <a:gd name="connsiteY21" fmla="*/ 2999740 h 7548671"/>
              <a:gd name="connsiteX22" fmla="*/ 1579988 w 12860165"/>
              <a:gd name="connsiteY22" fmla="*/ 2999740 h 7548671"/>
              <a:gd name="connsiteX23" fmla="*/ 1808553 w 12860165"/>
              <a:gd name="connsiteY23" fmla="*/ 3131586 h 7548671"/>
              <a:gd name="connsiteX24" fmla="*/ 0 w 12860165"/>
              <a:gd name="connsiteY24" fmla="*/ 3131586 h 7548671"/>
              <a:gd name="connsiteX25" fmla="*/ 0 w 12860165"/>
              <a:gd name="connsiteY25" fmla="*/ 3145059 h 7548671"/>
              <a:gd name="connsiteX26" fmla="*/ 1831891 w 12860165"/>
              <a:gd name="connsiteY26" fmla="*/ 3145059 h 7548671"/>
              <a:gd name="connsiteX27" fmla="*/ 2407875 w 12860165"/>
              <a:gd name="connsiteY27" fmla="*/ 3477562 h 7548671"/>
              <a:gd name="connsiteX28" fmla="*/ 2181475 w 12860165"/>
              <a:gd name="connsiteY28" fmla="*/ 3608205 h 7548671"/>
              <a:gd name="connsiteX29" fmla="*/ 1779922 w 12860165"/>
              <a:gd name="connsiteY29" fmla="*/ 3608205 h 7548671"/>
              <a:gd name="connsiteX30" fmla="*/ 1404113 w 12860165"/>
              <a:gd name="connsiteY30" fmla="*/ 3825222 h 7548671"/>
              <a:gd name="connsiteX31" fmla="*/ 1326400 w 12860165"/>
              <a:gd name="connsiteY31" fmla="*/ 3828830 h 7548671"/>
              <a:gd name="connsiteX32" fmla="*/ 1326400 w 12860165"/>
              <a:gd name="connsiteY32" fmla="*/ 3877912 h 7548671"/>
              <a:gd name="connsiteX33" fmla="*/ 1411571 w 12860165"/>
              <a:gd name="connsiteY33" fmla="*/ 3877912 h 7548671"/>
              <a:gd name="connsiteX34" fmla="*/ 1417586 w 12860165"/>
              <a:gd name="connsiteY34" fmla="*/ 3832921 h 7548671"/>
              <a:gd name="connsiteX35" fmla="*/ 1783531 w 12860165"/>
              <a:gd name="connsiteY35" fmla="*/ 3621678 h 7548671"/>
              <a:gd name="connsiteX36" fmla="*/ 2157897 w 12860165"/>
              <a:gd name="connsiteY36" fmla="*/ 3621678 h 7548671"/>
              <a:gd name="connsiteX37" fmla="*/ 1283093 w 12860165"/>
              <a:gd name="connsiteY37" fmla="*/ 4126928 h 7548671"/>
              <a:gd name="connsiteX38" fmla="*/ 474213 w 12860165"/>
              <a:gd name="connsiteY38" fmla="*/ 4126928 h 7548671"/>
              <a:gd name="connsiteX39" fmla="*/ 23097 w 12860165"/>
              <a:gd name="connsiteY39" fmla="*/ 3866363 h 7548671"/>
              <a:gd name="connsiteX40" fmla="*/ 17082 w 12860165"/>
              <a:gd name="connsiteY40" fmla="*/ 3821613 h 7548671"/>
              <a:gd name="connsiteX41" fmla="*/ 241 w 12860165"/>
              <a:gd name="connsiteY41" fmla="*/ 3814876 h 7548671"/>
              <a:gd name="connsiteX42" fmla="*/ 241 w 12860165"/>
              <a:gd name="connsiteY42" fmla="*/ 3876949 h 7548671"/>
              <a:gd name="connsiteX43" fmla="*/ 9864 w 12860165"/>
              <a:gd name="connsiteY43" fmla="*/ 3874303 h 7548671"/>
              <a:gd name="connsiteX44" fmla="*/ 469401 w 12860165"/>
              <a:gd name="connsiteY44" fmla="*/ 4139680 h 7548671"/>
              <a:gd name="connsiteX45" fmla="*/ 471085 w 12860165"/>
              <a:gd name="connsiteY45" fmla="*/ 4140642 h 7548671"/>
              <a:gd name="connsiteX46" fmla="*/ 1287424 w 12860165"/>
              <a:gd name="connsiteY46" fmla="*/ 4140642 h 7548671"/>
              <a:gd name="connsiteX47" fmla="*/ 2421830 w 12860165"/>
              <a:gd name="connsiteY47" fmla="*/ 3485742 h 7548671"/>
              <a:gd name="connsiteX48" fmla="*/ 2903982 w 12860165"/>
              <a:gd name="connsiteY48" fmla="*/ 3764111 h 7548671"/>
              <a:gd name="connsiteX49" fmla="*/ 2637884 w 12860165"/>
              <a:gd name="connsiteY49" fmla="*/ 3764111 h 7548671"/>
              <a:gd name="connsiteX50" fmla="*/ 2423514 w 12860165"/>
              <a:gd name="connsiteY50" fmla="*/ 3887776 h 7548671"/>
              <a:gd name="connsiteX51" fmla="*/ 2344839 w 12860165"/>
              <a:gd name="connsiteY51" fmla="*/ 3890904 h 7548671"/>
              <a:gd name="connsiteX52" fmla="*/ 2344839 w 12860165"/>
              <a:gd name="connsiteY52" fmla="*/ 3939986 h 7548671"/>
              <a:gd name="connsiteX53" fmla="*/ 2430010 w 12860165"/>
              <a:gd name="connsiteY53" fmla="*/ 3939986 h 7548671"/>
              <a:gd name="connsiteX54" fmla="*/ 2436747 w 12860165"/>
              <a:gd name="connsiteY54" fmla="*/ 3895716 h 7548671"/>
              <a:gd name="connsiteX55" fmla="*/ 2641252 w 12860165"/>
              <a:gd name="connsiteY55" fmla="*/ 3777584 h 7548671"/>
              <a:gd name="connsiteX56" fmla="*/ 2927079 w 12860165"/>
              <a:gd name="connsiteY56" fmla="*/ 3777584 h 7548671"/>
              <a:gd name="connsiteX57" fmla="*/ 3116187 w 12860165"/>
              <a:gd name="connsiteY57" fmla="*/ 3886814 h 7548671"/>
              <a:gd name="connsiteX58" fmla="*/ 2722574 w 12860165"/>
              <a:gd name="connsiteY58" fmla="*/ 4114176 h 7548671"/>
              <a:gd name="connsiteX59" fmla="*/ 2712468 w 12860165"/>
              <a:gd name="connsiteY59" fmla="*/ 4119951 h 7548671"/>
              <a:gd name="connsiteX60" fmla="*/ 2839021 w 12860165"/>
              <a:gd name="connsiteY60" fmla="*/ 4193091 h 7548671"/>
              <a:gd name="connsiteX61" fmla="*/ 2142499 w 12860165"/>
              <a:gd name="connsiteY61" fmla="*/ 4595126 h 7548671"/>
              <a:gd name="connsiteX62" fmla="*/ 1910084 w 12860165"/>
              <a:gd name="connsiteY62" fmla="*/ 4595126 h 7548671"/>
              <a:gd name="connsiteX63" fmla="*/ 1632678 w 12860165"/>
              <a:gd name="connsiteY63" fmla="*/ 4434890 h 7548671"/>
              <a:gd name="connsiteX64" fmla="*/ 1626663 w 12860165"/>
              <a:gd name="connsiteY64" fmla="*/ 4389898 h 7548671"/>
              <a:gd name="connsiteX65" fmla="*/ 1541492 w 12860165"/>
              <a:gd name="connsiteY65" fmla="*/ 4389898 h 7548671"/>
              <a:gd name="connsiteX66" fmla="*/ 1541492 w 12860165"/>
              <a:gd name="connsiteY66" fmla="*/ 4438980 h 7548671"/>
              <a:gd name="connsiteX67" fmla="*/ 1619205 w 12860165"/>
              <a:gd name="connsiteY67" fmla="*/ 4442589 h 7548671"/>
              <a:gd name="connsiteX68" fmla="*/ 1905032 w 12860165"/>
              <a:gd name="connsiteY68" fmla="*/ 4607637 h 7548671"/>
              <a:gd name="connsiteX69" fmla="*/ 1906716 w 12860165"/>
              <a:gd name="connsiteY69" fmla="*/ 4608599 h 7548671"/>
              <a:gd name="connsiteX70" fmla="*/ 2146348 w 12860165"/>
              <a:gd name="connsiteY70" fmla="*/ 4608599 h 7548671"/>
              <a:gd name="connsiteX71" fmla="*/ 2652320 w 12860165"/>
              <a:gd name="connsiteY71" fmla="*/ 4316517 h 7548671"/>
              <a:gd name="connsiteX72" fmla="*/ 2652320 w 12860165"/>
              <a:gd name="connsiteY72" fmla="*/ 4584058 h 7548671"/>
              <a:gd name="connsiteX73" fmla="*/ 2177385 w 12860165"/>
              <a:gd name="connsiteY73" fmla="*/ 4857374 h 7548671"/>
              <a:gd name="connsiteX74" fmla="*/ 2099673 w 12860165"/>
              <a:gd name="connsiteY74" fmla="*/ 4860984 h 7548671"/>
              <a:gd name="connsiteX75" fmla="*/ 2099673 w 12860165"/>
              <a:gd name="connsiteY75" fmla="*/ 4910065 h 7548671"/>
              <a:gd name="connsiteX76" fmla="*/ 2184844 w 12860165"/>
              <a:gd name="connsiteY76" fmla="*/ 4910065 h 7548671"/>
              <a:gd name="connsiteX77" fmla="*/ 2190858 w 12860165"/>
              <a:gd name="connsiteY77" fmla="*/ 4865314 h 7548671"/>
              <a:gd name="connsiteX78" fmla="*/ 2665312 w 12860165"/>
              <a:gd name="connsiteY78" fmla="*/ 4591276 h 7548671"/>
              <a:gd name="connsiteX79" fmla="*/ 2665312 w 12860165"/>
              <a:gd name="connsiteY79" fmla="*/ 4308096 h 7548671"/>
              <a:gd name="connsiteX80" fmla="*/ 2852014 w 12860165"/>
              <a:gd name="connsiteY80" fmla="*/ 4200309 h 7548671"/>
              <a:gd name="connsiteX81" fmla="*/ 3508838 w 12860165"/>
              <a:gd name="connsiteY81" fmla="*/ 4579487 h 7548671"/>
              <a:gd name="connsiteX82" fmla="*/ 3204004 w 12860165"/>
              <a:gd name="connsiteY82" fmla="*/ 4755362 h 7548671"/>
              <a:gd name="connsiteX83" fmla="*/ 2808947 w 12860165"/>
              <a:gd name="connsiteY83" fmla="*/ 4755362 h 7548671"/>
              <a:gd name="connsiteX84" fmla="*/ 2184122 w 12860165"/>
              <a:gd name="connsiteY84" fmla="*/ 5116014 h 7548671"/>
              <a:gd name="connsiteX85" fmla="*/ 1710150 w 12860165"/>
              <a:gd name="connsiteY85" fmla="*/ 5116014 h 7548671"/>
              <a:gd name="connsiteX86" fmla="*/ 1050919 w 12860165"/>
              <a:gd name="connsiteY86" fmla="*/ 4735393 h 7548671"/>
              <a:gd name="connsiteX87" fmla="*/ 1044904 w 12860165"/>
              <a:gd name="connsiteY87" fmla="*/ 4690402 h 7548671"/>
              <a:gd name="connsiteX88" fmla="*/ 959734 w 12860165"/>
              <a:gd name="connsiteY88" fmla="*/ 4690402 h 7548671"/>
              <a:gd name="connsiteX89" fmla="*/ 959734 w 12860165"/>
              <a:gd name="connsiteY89" fmla="*/ 4739483 h 7548671"/>
              <a:gd name="connsiteX90" fmla="*/ 1037446 w 12860165"/>
              <a:gd name="connsiteY90" fmla="*/ 4743092 h 7548671"/>
              <a:gd name="connsiteX91" fmla="*/ 1704856 w 12860165"/>
              <a:gd name="connsiteY91" fmla="*/ 5128525 h 7548671"/>
              <a:gd name="connsiteX92" fmla="*/ 1706541 w 12860165"/>
              <a:gd name="connsiteY92" fmla="*/ 5129488 h 7548671"/>
              <a:gd name="connsiteX93" fmla="*/ 2187731 w 12860165"/>
              <a:gd name="connsiteY93" fmla="*/ 5129488 h 7548671"/>
              <a:gd name="connsiteX94" fmla="*/ 2812556 w 12860165"/>
              <a:gd name="connsiteY94" fmla="*/ 4768836 h 7548671"/>
              <a:gd name="connsiteX95" fmla="*/ 3180666 w 12860165"/>
              <a:gd name="connsiteY95" fmla="*/ 4768836 h 7548671"/>
              <a:gd name="connsiteX96" fmla="*/ 1349979 w 12860165"/>
              <a:gd name="connsiteY96" fmla="*/ 5825770 h 7548671"/>
              <a:gd name="connsiteX97" fmla="*/ 57021 w 12860165"/>
              <a:gd name="connsiteY97" fmla="*/ 5825770 h 7548671"/>
              <a:gd name="connsiteX98" fmla="*/ 0 w 12860165"/>
              <a:gd name="connsiteY98" fmla="*/ 5858972 h 7548671"/>
              <a:gd name="connsiteX99" fmla="*/ 0 w 12860165"/>
              <a:gd name="connsiteY99" fmla="*/ 5874611 h 7548671"/>
              <a:gd name="connsiteX100" fmla="*/ 60630 w 12860165"/>
              <a:gd name="connsiteY100" fmla="*/ 5839484 h 7548671"/>
              <a:gd name="connsiteX101" fmla="*/ 1353828 w 12860165"/>
              <a:gd name="connsiteY101" fmla="*/ 5839484 h 7548671"/>
              <a:gd name="connsiteX102" fmla="*/ 3522552 w 12860165"/>
              <a:gd name="connsiteY102" fmla="*/ 4587427 h 7548671"/>
              <a:gd name="connsiteX103" fmla="*/ 3768681 w 12860165"/>
              <a:gd name="connsiteY103" fmla="*/ 4729619 h 7548671"/>
              <a:gd name="connsiteX104" fmla="*/ 1579266 w 12860165"/>
              <a:gd name="connsiteY104" fmla="*/ 5993705 h 7548671"/>
              <a:gd name="connsiteX105" fmla="*/ 1575897 w 12860165"/>
              <a:gd name="connsiteY105" fmla="*/ 5995630 h 7548671"/>
              <a:gd name="connsiteX106" fmla="*/ 1575897 w 12860165"/>
              <a:gd name="connsiteY106" fmla="*/ 6751098 h 7548671"/>
              <a:gd name="connsiteX107" fmla="*/ 826685 w 12860165"/>
              <a:gd name="connsiteY107" fmla="*/ 7183689 h 7548671"/>
              <a:gd name="connsiteX108" fmla="*/ 748972 w 12860165"/>
              <a:gd name="connsiteY108" fmla="*/ 7187297 h 7548671"/>
              <a:gd name="connsiteX109" fmla="*/ 748972 w 12860165"/>
              <a:gd name="connsiteY109" fmla="*/ 7236379 h 7548671"/>
              <a:gd name="connsiteX110" fmla="*/ 834143 w 12860165"/>
              <a:gd name="connsiteY110" fmla="*/ 7236379 h 7548671"/>
              <a:gd name="connsiteX111" fmla="*/ 840158 w 12860165"/>
              <a:gd name="connsiteY111" fmla="*/ 7191629 h 7548671"/>
              <a:gd name="connsiteX112" fmla="*/ 1589371 w 12860165"/>
              <a:gd name="connsiteY112" fmla="*/ 6759038 h 7548671"/>
              <a:gd name="connsiteX113" fmla="*/ 1589371 w 12860165"/>
              <a:gd name="connsiteY113" fmla="*/ 6003570 h 7548671"/>
              <a:gd name="connsiteX114" fmla="*/ 3782154 w 12860165"/>
              <a:gd name="connsiteY114" fmla="*/ 4737558 h 7548671"/>
              <a:gd name="connsiteX115" fmla="*/ 4040553 w 12860165"/>
              <a:gd name="connsiteY115" fmla="*/ 4886727 h 7548671"/>
              <a:gd name="connsiteX116" fmla="*/ 2756257 w 12860165"/>
              <a:gd name="connsiteY116" fmla="*/ 5628241 h 7548671"/>
              <a:gd name="connsiteX117" fmla="*/ 2752888 w 12860165"/>
              <a:gd name="connsiteY117" fmla="*/ 5630166 h 7548671"/>
              <a:gd name="connsiteX118" fmla="*/ 2752888 w 12860165"/>
              <a:gd name="connsiteY118" fmla="*/ 6278570 h 7548671"/>
              <a:gd name="connsiteX119" fmla="*/ 4952890 w 12860165"/>
              <a:gd name="connsiteY119" fmla="*/ 7548672 h 7548671"/>
              <a:gd name="connsiteX120" fmla="*/ 5051293 w 12860165"/>
              <a:gd name="connsiteY120" fmla="*/ 7548672 h 7548671"/>
              <a:gd name="connsiteX121" fmla="*/ 5050571 w 12860165"/>
              <a:gd name="connsiteY121" fmla="*/ 7548190 h 7548671"/>
              <a:gd name="connsiteX122" fmla="*/ 4972859 w 12860165"/>
              <a:gd name="connsiteY122" fmla="*/ 7544581 h 7548671"/>
              <a:gd name="connsiteX123" fmla="*/ 3350767 w 12860165"/>
              <a:gd name="connsiteY123" fmla="*/ 6607945 h 7548671"/>
              <a:gd name="connsiteX124" fmla="*/ 3838453 w 12860165"/>
              <a:gd name="connsiteY124" fmla="*/ 6607945 h 7548671"/>
              <a:gd name="connsiteX125" fmla="*/ 4713257 w 12860165"/>
              <a:gd name="connsiteY125" fmla="*/ 7112954 h 7548671"/>
              <a:gd name="connsiteX126" fmla="*/ 4719272 w 12860165"/>
              <a:gd name="connsiteY126" fmla="*/ 7157705 h 7548671"/>
              <a:gd name="connsiteX127" fmla="*/ 4804442 w 12860165"/>
              <a:gd name="connsiteY127" fmla="*/ 7157705 h 7548671"/>
              <a:gd name="connsiteX128" fmla="*/ 4804442 w 12860165"/>
              <a:gd name="connsiteY128" fmla="*/ 7108623 h 7548671"/>
              <a:gd name="connsiteX129" fmla="*/ 4726730 w 12860165"/>
              <a:gd name="connsiteY129" fmla="*/ 7105014 h 7548671"/>
              <a:gd name="connsiteX130" fmla="*/ 3843746 w 12860165"/>
              <a:gd name="connsiteY130" fmla="*/ 6595193 h 7548671"/>
              <a:gd name="connsiteX131" fmla="*/ 3842303 w 12860165"/>
              <a:gd name="connsiteY131" fmla="*/ 6594231 h 7548671"/>
              <a:gd name="connsiteX132" fmla="*/ 3327670 w 12860165"/>
              <a:gd name="connsiteY132" fmla="*/ 6594231 h 7548671"/>
              <a:gd name="connsiteX133" fmla="*/ 2766843 w 12860165"/>
              <a:gd name="connsiteY133" fmla="*/ 6270390 h 7548671"/>
              <a:gd name="connsiteX134" fmla="*/ 2766843 w 12860165"/>
              <a:gd name="connsiteY134" fmla="*/ 5637625 h 7548671"/>
              <a:gd name="connsiteX135" fmla="*/ 3800920 w 12860165"/>
              <a:gd name="connsiteY135" fmla="*/ 5040708 h 7548671"/>
              <a:gd name="connsiteX136" fmla="*/ 3800920 w 12860165"/>
              <a:gd name="connsiteY136" fmla="*/ 5362384 h 7548671"/>
              <a:gd name="connsiteX137" fmla="*/ 3162140 w 12860165"/>
              <a:gd name="connsiteY137" fmla="*/ 5731216 h 7548671"/>
              <a:gd name="connsiteX138" fmla="*/ 3162140 w 12860165"/>
              <a:gd name="connsiteY138" fmla="*/ 6056741 h 7548671"/>
              <a:gd name="connsiteX139" fmla="*/ 3126292 w 12860165"/>
              <a:gd name="connsiteY139" fmla="*/ 6066606 h 7548671"/>
              <a:gd name="connsiteX140" fmla="*/ 3126292 w 12860165"/>
              <a:gd name="connsiteY140" fmla="*/ 6115687 h 7548671"/>
              <a:gd name="connsiteX141" fmla="*/ 3211462 w 12860165"/>
              <a:gd name="connsiteY141" fmla="*/ 6115687 h 7548671"/>
              <a:gd name="connsiteX142" fmla="*/ 3211462 w 12860165"/>
              <a:gd name="connsiteY142" fmla="*/ 6066606 h 7548671"/>
              <a:gd name="connsiteX143" fmla="*/ 3175614 w 12860165"/>
              <a:gd name="connsiteY143" fmla="*/ 6056741 h 7548671"/>
              <a:gd name="connsiteX144" fmla="*/ 3175614 w 12860165"/>
              <a:gd name="connsiteY144" fmla="*/ 5738915 h 7548671"/>
              <a:gd name="connsiteX145" fmla="*/ 3814394 w 12860165"/>
              <a:gd name="connsiteY145" fmla="*/ 5370083 h 7548671"/>
              <a:gd name="connsiteX146" fmla="*/ 3814394 w 12860165"/>
              <a:gd name="connsiteY146" fmla="*/ 5033009 h 7548671"/>
              <a:gd name="connsiteX147" fmla="*/ 4054748 w 12860165"/>
              <a:gd name="connsiteY147" fmla="*/ 4894186 h 7548671"/>
              <a:gd name="connsiteX148" fmla="*/ 4316756 w 12860165"/>
              <a:gd name="connsiteY148" fmla="*/ 5045520 h 7548671"/>
              <a:gd name="connsiteX149" fmla="*/ 4320125 w 12860165"/>
              <a:gd name="connsiteY149" fmla="*/ 5047445 h 7548671"/>
              <a:gd name="connsiteX150" fmla="*/ 4481083 w 12860165"/>
              <a:gd name="connsiteY150" fmla="*/ 4954575 h 7548671"/>
              <a:gd name="connsiteX151" fmla="*/ 4481083 w 12860165"/>
              <a:gd name="connsiteY151" fmla="*/ 5656872 h 7548671"/>
              <a:gd name="connsiteX152" fmla="*/ 3920737 w 12860165"/>
              <a:gd name="connsiteY152" fmla="*/ 5980473 h 7548671"/>
              <a:gd name="connsiteX153" fmla="*/ 3843024 w 12860165"/>
              <a:gd name="connsiteY153" fmla="*/ 5984081 h 7548671"/>
              <a:gd name="connsiteX154" fmla="*/ 3843024 w 12860165"/>
              <a:gd name="connsiteY154" fmla="*/ 6033163 h 7548671"/>
              <a:gd name="connsiteX155" fmla="*/ 3928195 w 12860165"/>
              <a:gd name="connsiteY155" fmla="*/ 6033163 h 7548671"/>
              <a:gd name="connsiteX156" fmla="*/ 3934210 w 12860165"/>
              <a:gd name="connsiteY156" fmla="*/ 5988171 h 7548671"/>
              <a:gd name="connsiteX157" fmla="*/ 4494556 w 12860165"/>
              <a:gd name="connsiteY157" fmla="*/ 5664571 h 7548671"/>
              <a:gd name="connsiteX158" fmla="*/ 4494556 w 12860165"/>
              <a:gd name="connsiteY158" fmla="*/ 5378022 h 7548671"/>
              <a:gd name="connsiteX159" fmla="*/ 4913432 w 12860165"/>
              <a:gd name="connsiteY159" fmla="*/ 5619820 h 7548671"/>
              <a:gd name="connsiteX160" fmla="*/ 4913432 w 12860165"/>
              <a:gd name="connsiteY160" fmla="*/ 5891693 h 7548671"/>
              <a:gd name="connsiteX161" fmla="*/ 3999652 w 12860165"/>
              <a:gd name="connsiteY161" fmla="*/ 6419318 h 7548671"/>
              <a:gd name="connsiteX162" fmla="*/ 3921940 w 12860165"/>
              <a:gd name="connsiteY162" fmla="*/ 6422927 h 7548671"/>
              <a:gd name="connsiteX163" fmla="*/ 3921940 w 12860165"/>
              <a:gd name="connsiteY163" fmla="*/ 6472009 h 7548671"/>
              <a:gd name="connsiteX164" fmla="*/ 4007110 w 12860165"/>
              <a:gd name="connsiteY164" fmla="*/ 6472009 h 7548671"/>
              <a:gd name="connsiteX165" fmla="*/ 4013125 w 12860165"/>
              <a:gd name="connsiteY165" fmla="*/ 6427017 h 7548671"/>
              <a:gd name="connsiteX166" fmla="*/ 4923537 w 12860165"/>
              <a:gd name="connsiteY166" fmla="*/ 5901317 h 7548671"/>
              <a:gd name="connsiteX167" fmla="*/ 4926905 w 12860165"/>
              <a:gd name="connsiteY167" fmla="*/ 5899392 h 7548671"/>
              <a:gd name="connsiteX168" fmla="*/ 4926905 w 12860165"/>
              <a:gd name="connsiteY168" fmla="*/ 5611881 h 7548671"/>
              <a:gd name="connsiteX169" fmla="*/ 4494556 w 12860165"/>
              <a:gd name="connsiteY169" fmla="*/ 5362143 h 7548671"/>
              <a:gd name="connsiteX170" fmla="*/ 4494556 w 12860165"/>
              <a:gd name="connsiteY170" fmla="*/ 4946395 h 7548671"/>
              <a:gd name="connsiteX171" fmla="*/ 4723843 w 12860165"/>
              <a:gd name="connsiteY171" fmla="*/ 4814068 h 7548671"/>
              <a:gd name="connsiteX172" fmla="*/ 4917762 w 12860165"/>
              <a:gd name="connsiteY172" fmla="*/ 4925944 h 7548671"/>
              <a:gd name="connsiteX173" fmla="*/ 4917762 w 12860165"/>
              <a:gd name="connsiteY173" fmla="*/ 5180253 h 7548671"/>
              <a:gd name="connsiteX174" fmla="*/ 5211529 w 12860165"/>
              <a:gd name="connsiteY174" fmla="*/ 5349873 h 7548671"/>
              <a:gd name="connsiteX175" fmla="*/ 5217544 w 12860165"/>
              <a:gd name="connsiteY175" fmla="*/ 5394623 h 7548671"/>
              <a:gd name="connsiteX176" fmla="*/ 5302715 w 12860165"/>
              <a:gd name="connsiteY176" fmla="*/ 5394623 h 7548671"/>
              <a:gd name="connsiteX177" fmla="*/ 5302715 w 12860165"/>
              <a:gd name="connsiteY177" fmla="*/ 5345542 h 7548671"/>
              <a:gd name="connsiteX178" fmla="*/ 5225002 w 12860165"/>
              <a:gd name="connsiteY178" fmla="*/ 5341933 h 7548671"/>
              <a:gd name="connsiteX179" fmla="*/ 4931236 w 12860165"/>
              <a:gd name="connsiteY179" fmla="*/ 5172314 h 7548671"/>
              <a:gd name="connsiteX180" fmla="*/ 4931236 w 12860165"/>
              <a:gd name="connsiteY180" fmla="*/ 4933643 h 7548671"/>
              <a:gd name="connsiteX181" fmla="*/ 5572181 w 12860165"/>
              <a:gd name="connsiteY181" fmla="*/ 5303678 h 7548671"/>
              <a:gd name="connsiteX182" fmla="*/ 5572181 w 12860165"/>
              <a:gd name="connsiteY182" fmla="*/ 5861137 h 7548671"/>
              <a:gd name="connsiteX183" fmla="*/ 4607635 w 12860165"/>
              <a:gd name="connsiteY183" fmla="*/ 6418115 h 7548671"/>
              <a:gd name="connsiteX184" fmla="*/ 4604267 w 12860165"/>
              <a:gd name="connsiteY184" fmla="*/ 6420040 h 7548671"/>
              <a:gd name="connsiteX185" fmla="*/ 4604267 w 12860165"/>
              <a:gd name="connsiteY185" fmla="*/ 6629839 h 7548671"/>
              <a:gd name="connsiteX186" fmla="*/ 5149696 w 12860165"/>
              <a:gd name="connsiteY186" fmla="*/ 6944778 h 7548671"/>
              <a:gd name="connsiteX187" fmla="*/ 5155711 w 12860165"/>
              <a:gd name="connsiteY187" fmla="*/ 6989769 h 7548671"/>
              <a:gd name="connsiteX188" fmla="*/ 5240882 w 12860165"/>
              <a:gd name="connsiteY188" fmla="*/ 6989769 h 7548671"/>
              <a:gd name="connsiteX189" fmla="*/ 5240882 w 12860165"/>
              <a:gd name="connsiteY189" fmla="*/ 6940687 h 7548671"/>
              <a:gd name="connsiteX190" fmla="*/ 5163170 w 12860165"/>
              <a:gd name="connsiteY190" fmla="*/ 6937079 h 7548671"/>
              <a:gd name="connsiteX191" fmla="*/ 4617740 w 12860165"/>
              <a:gd name="connsiteY191" fmla="*/ 6622140 h 7548671"/>
              <a:gd name="connsiteX192" fmla="*/ 4617740 w 12860165"/>
              <a:gd name="connsiteY192" fmla="*/ 6427739 h 7548671"/>
              <a:gd name="connsiteX193" fmla="*/ 5581805 w 12860165"/>
              <a:gd name="connsiteY193" fmla="*/ 5871242 h 7548671"/>
              <a:gd name="connsiteX194" fmla="*/ 5585173 w 12860165"/>
              <a:gd name="connsiteY194" fmla="*/ 5869318 h 7548671"/>
              <a:gd name="connsiteX195" fmla="*/ 5585173 w 12860165"/>
              <a:gd name="connsiteY195" fmla="*/ 5296461 h 7548671"/>
              <a:gd name="connsiteX196" fmla="*/ 4736835 w 12860165"/>
              <a:gd name="connsiteY196" fmla="*/ 4806609 h 7548671"/>
              <a:gd name="connsiteX197" fmla="*/ 4908139 w 12860165"/>
              <a:gd name="connsiteY197" fmla="*/ 4707724 h 7548671"/>
              <a:gd name="connsiteX198" fmla="*/ 6008380 w 12860165"/>
              <a:gd name="connsiteY198" fmla="*/ 5342896 h 7548671"/>
              <a:gd name="connsiteX199" fmla="*/ 6008380 w 12860165"/>
              <a:gd name="connsiteY199" fmla="*/ 6388040 h 7548671"/>
              <a:gd name="connsiteX200" fmla="*/ 6329574 w 12860165"/>
              <a:gd name="connsiteY200" fmla="*/ 6573540 h 7548671"/>
              <a:gd name="connsiteX201" fmla="*/ 6329574 w 12860165"/>
              <a:gd name="connsiteY201" fmla="*/ 7534477 h 7548671"/>
              <a:gd name="connsiteX202" fmla="*/ 6354115 w 12860165"/>
              <a:gd name="connsiteY202" fmla="*/ 7548672 h 7548671"/>
              <a:gd name="connsiteX203" fmla="*/ 6381062 w 12860165"/>
              <a:gd name="connsiteY203" fmla="*/ 7548672 h 7548671"/>
              <a:gd name="connsiteX204" fmla="*/ 6342807 w 12860165"/>
              <a:gd name="connsiteY204" fmla="*/ 7526537 h 7548671"/>
              <a:gd name="connsiteX205" fmla="*/ 6342807 w 12860165"/>
              <a:gd name="connsiteY205" fmla="*/ 6581238 h 7548671"/>
              <a:gd name="connsiteX206" fmla="*/ 8018310 w 12860165"/>
              <a:gd name="connsiteY206" fmla="*/ 7548431 h 7548671"/>
              <a:gd name="connsiteX207" fmla="*/ 8045258 w 12860165"/>
              <a:gd name="connsiteY207" fmla="*/ 7548431 h 7548671"/>
              <a:gd name="connsiteX208" fmla="*/ 6021613 w 12860165"/>
              <a:gd name="connsiteY208" fmla="*/ 6380101 h 7548671"/>
              <a:gd name="connsiteX209" fmla="*/ 6021613 w 12860165"/>
              <a:gd name="connsiteY209" fmla="*/ 5334956 h 7548671"/>
              <a:gd name="connsiteX210" fmla="*/ 4921372 w 12860165"/>
              <a:gd name="connsiteY210" fmla="*/ 4699785 h 7548671"/>
              <a:gd name="connsiteX211" fmla="*/ 5116013 w 12860165"/>
              <a:gd name="connsiteY211" fmla="*/ 4587427 h 7548671"/>
              <a:gd name="connsiteX212" fmla="*/ 6187142 w 12860165"/>
              <a:gd name="connsiteY212" fmla="*/ 5205756 h 7548671"/>
              <a:gd name="connsiteX213" fmla="*/ 6183773 w 12860165"/>
              <a:gd name="connsiteY213" fmla="*/ 5211530 h 7548671"/>
              <a:gd name="connsiteX214" fmla="*/ 7202934 w 12860165"/>
              <a:gd name="connsiteY214" fmla="*/ 5800026 h 7548671"/>
              <a:gd name="connsiteX215" fmla="*/ 7202934 w 12860165"/>
              <a:gd name="connsiteY215" fmla="*/ 5928744 h 7548671"/>
              <a:gd name="connsiteX216" fmla="*/ 7409846 w 12860165"/>
              <a:gd name="connsiteY216" fmla="*/ 6048080 h 7548671"/>
              <a:gd name="connsiteX217" fmla="*/ 7409846 w 12860165"/>
              <a:gd name="connsiteY217" fmla="*/ 6416190 h 7548671"/>
              <a:gd name="connsiteX218" fmla="*/ 8931369 w 12860165"/>
              <a:gd name="connsiteY218" fmla="*/ 7294603 h 7548671"/>
              <a:gd name="connsiteX219" fmla="*/ 8937384 w 12860165"/>
              <a:gd name="connsiteY219" fmla="*/ 7339594 h 7548671"/>
              <a:gd name="connsiteX220" fmla="*/ 9022554 w 12860165"/>
              <a:gd name="connsiteY220" fmla="*/ 7339594 h 7548671"/>
              <a:gd name="connsiteX221" fmla="*/ 9022554 w 12860165"/>
              <a:gd name="connsiteY221" fmla="*/ 7290513 h 7548671"/>
              <a:gd name="connsiteX222" fmla="*/ 8944842 w 12860165"/>
              <a:gd name="connsiteY222" fmla="*/ 7286904 h 7548671"/>
              <a:gd name="connsiteX223" fmla="*/ 7423319 w 12860165"/>
              <a:gd name="connsiteY223" fmla="*/ 6408491 h 7548671"/>
              <a:gd name="connsiteX224" fmla="*/ 7423319 w 12860165"/>
              <a:gd name="connsiteY224" fmla="*/ 6056019 h 7548671"/>
              <a:gd name="connsiteX225" fmla="*/ 7686771 w 12860165"/>
              <a:gd name="connsiteY225" fmla="*/ 6208076 h 7548671"/>
              <a:gd name="connsiteX226" fmla="*/ 7692785 w 12860165"/>
              <a:gd name="connsiteY226" fmla="*/ 6253067 h 7548671"/>
              <a:gd name="connsiteX227" fmla="*/ 7777956 w 12860165"/>
              <a:gd name="connsiteY227" fmla="*/ 6253067 h 7548671"/>
              <a:gd name="connsiteX228" fmla="*/ 7777956 w 12860165"/>
              <a:gd name="connsiteY228" fmla="*/ 6203985 h 7548671"/>
              <a:gd name="connsiteX229" fmla="*/ 7700244 w 12860165"/>
              <a:gd name="connsiteY229" fmla="*/ 6200376 h 7548671"/>
              <a:gd name="connsiteX230" fmla="*/ 7216648 w 12860165"/>
              <a:gd name="connsiteY230" fmla="*/ 5921046 h 7548671"/>
              <a:gd name="connsiteX231" fmla="*/ 7216648 w 12860165"/>
              <a:gd name="connsiteY231" fmla="*/ 5792327 h 7548671"/>
              <a:gd name="connsiteX232" fmla="*/ 6205908 w 12860165"/>
              <a:gd name="connsiteY232" fmla="*/ 5208643 h 7548671"/>
              <a:gd name="connsiteX233" fmla="*/ 6675310 w 12860165"/>
              <a:gd name="connsiteY233" fmla="*/ 5208643 h 7548671"/>
              <a:gd name="connsiteX234" fmla="*/ 8696789 w 12860165"/>
              <a:gd name="connsiteY234" fmla="*/ 6375771 h 7548671"/>
              <a:gd name="connsiteX235" fmla="*/ 8696789 w 12860165"/>
              <a:gd name="connsiteY235" fmla="*/ 6680845 h 7548671"/>
              <a:gd name="connsiteX236" fmla="*/ 9497730 w 12860165"/>
              <a:gd name="connsiteY236" fmla="*/ 7143269 h 7548671"/>
              <a:gd name="connsiteX237" fmla="*/ 9503744 w 12860165"/>
              <a:gd name="connsiteY237" fmla="*/ 7188260 h 7548671"/>
              <a:gd name="connsiteX238" fmla="*/ 9588915 w 12860165"/>
              <a:gd name="connsiteY238" fmla="*/ 7188260 h 7548671"/>
              <a:gd name="connsiteX239" fmla="*/ 9588915 w 12860165"/>
              <a:gd name="connsiteY239" fmla="*/ 7139178 h 7548671"/>
              <a:gd name="connsiteX240" fmla="*/ 9511203 w 12860165"/>
              <a:gd name="connsiteY240" fmla="*/ 7135570 h 7548671"/>
              <a:gd name="connsiteX241" fmla="*/ 8710262 w 12860165"/>
              <a:gd name="connsiteY241" fmla="*/ 6673146 h 7548671"/>
              <a:gd name="connsiteX242" fmla="*/ 8710262 w 12860165"/>
              <a:gd name="connsiteY242" fmla="*/ 6368071 h 7548671"/>
              <a:gd name="connsiteX243" fmla="*/ 6702496 w 12860165"/>
              <a:gd name="connsiteY243" fmla="*/ 5208884 h 7548671"/>
              <a:gd name="connsiteX244" fmla="*/ 8069798 w 12860165"/>
              <a:gd name="connsiteY244" fmla="*/ 5208884 h 7548671"/>
              <a:gd name="connsiteX245" fmla="*/ 9713543 w 12860165"/>
              <a:gd name="connsiteY245" fmla="*/ 6158032 h 7548671"/>
              <a:gd name="connsiteX246" fmla="*/ 9715227 w 12860165"/>
              <a:gd name="connsiteY246" fmla="*/ 6158994 h 7548671"/>
              <a:gd name="connsiteX247" fmla="*/ 11637822 w 12860165"/>
              <a:gd name="connsiteY247" fmla="*/ 6158994 h 7548671"/>
              <a:gd name="connsiteX248" fmla="*/ 12764769 w 12860165"/>
              <a:gd name="connsiteY248" fmla="*/ 5508425 h 7548671"/>
              <a:gd name="connsiteX249" fmla="*/ 12842482 w 12860165"/>
              <a:gd name="connsiteY249" fmla="*/ 5504816 h 7548671"/>
              <a:gd name="connsiteX250" fmla="*/ 12842482 w 12860165"/>
              <a:gd name="connsiteY250" fmla="*/ 5455735 h 7548671"/>
              <a:gd name="connsiteX251" fmla="*/ 12757311 w 12860165"/>
              <a:gd name="connsiteY251" fmla="*/ 5455735 h 7548671"/>
              <a:gd name="connsiteX252" fmla="*/ 12751296 w 12860165"/>
              <a:gd name="connsiteY252" fmla="*/ 5500485 h 7548671"/>
              <a:gd name="connsiteX253" fmla="*/ 11634213 w 12860165"/>
              <a:gd name="connsiteY253" fmla="*/ 6145521 h 7548671"/>
              <a:gd name="connsiteX254" fmla="*/ 9718836 w 12860165"/>
              <a:gd name="connsiteY254" fmla="*/ 6145521 h 7548671"/>
              <a:gd name="connsiteX255" fmla="*/ 8075091 w 12860165"/>
              <a:gd name="connsiteY255" fmla="*/ 5196373 h 7548671"/>
              <a:gd name="connsiteX256" fmla="*/ 8073648 w 12860165"/>
              <a:gd name="connsiteY256" fmla="*/ 5195411 h 7548671"/>
              <a:gd name="connsiteX257" fmla="*/ 6196525 w 12860165"/>
              <a:gd name="connsiteY257" fmla="*/ 5195411 h 7548671"/>
              <a:gd name="connsiteX258" fmla="*/ 5130449 w 12860165"/>
              <a:gd name="connsiteY258" fmla="*/ 4579968 h 7548671"/>
              <a:gd name="connsiteX259" fmla="*/ 5332067 w 12860165"/>
              <a:gd name="connsiteY259" fmla="*/ 4463520 h 7548671"/>
              <a:gd name="connsiteX260" fmla="*/ 6104859 w 12860165"/>
              <a:gd name="connsiteY260" fmla="*/ 4909824 h 7548671"/>
              <a:gd name="connsiteX261" fmla="*/ 6106302 w 12860165"/>
              <a:gd name="connsiteY261" fmla="*/ 4910787 h 7548671"/>
              <a:gd name="connsiteX262" fmla="*/ 8281522 w 12860165"/>
              <a:gd name="connsiteY262" fmla="*/ 4910787 h 7548671"/>
              <a:gd name="connsiteX263" fmla="*/ 9806413 w 12860165"/>
              <a:gd name="connsiteY263" fmla="*/ 5791124 h 7548671"/>
              <a:gd name="connsiteX264" fmla="*/ 9812428 w 12860165"/>
              <a:gd name="connsiteY264" fmla="*/ 5836116 h 7548671"/>
              <a:gd name="connsiteX265" fmla="*/ 9897598 w 12860165"/>
              <a:gd name="connsiteY265" fmla="*/ 5836116 h 7548671"/>
              <a:gd name="connsiteX266" fmla="*/ 9897598 w 12860165"/>
              <a:gd name="connsiteY266" fmla="*/ 5787034 h 7548671"/>
              <a:gd name="connsiteX267" fmla="*/ 9819886 w 12860165"/>
              <a:gd name="connsiteY267" fmla="*/ 5783425 h 7548671"/>
              <a:gd name="connsiteX268" fmla="*/ 8286575 w 12860165"/>
              <a:gd name="connsiteY268" fmla="*/ 4898276 h 7548671"/>
              <a:gd name="connsiteX269" fmla="*/ 8285130 w 12860165"/>
              <a:gd name="connsiteY269" fmla="*/ 4897313 h 7548671"/>
              <a:gd name="connsiteX270" fmla="*/ 6676271 w 12860165"/>
              <a:gd name="connsiteY270" fmla="*/ 4897313 h 7548671"/>
              <a:gd name="connsiteX271" fmla="*/ 7097794 w 12860165"/>
              <a:gd name="connsiteY271" fmla="*/ 4653831 h 7548671"/>
              <a:gd name="connsiteX272" fmla="*/ 8236049 w 12860165"/>
              <a:gd name="connsiteY272" fmla="*/ 4653831 h 7548671"/>
              <a:gd name="connsiteX273" fmla="*/ 8252410 w 12860165"/>
              <a:gd name="connsiteY273" fmla="*/ 4671635 h 7548671"/>
              <a:gd name="connsiteX274" fmla="*/ 8337581 w 12860165"/>
              <a:gd name="connsiteY274" fmla="*/ 4671635 h 7548671"/>
              <a:gd name="connsiteX275" fmla="*/ 8337581 w 12860165"/>
              <a:gd name="connsiteY275" fmla="*/ 4622554 h 7548671"/>
              <a:gd name="connsiteX276" fmla="*/ 8252410 w 12860165"/>
              <a:gd name="connsiteY276" fmla="*/ 4622554 h 7548671"/>
              <a:gd name="connsiteX277" fmla="*/ 8235809 w 12860165"/>
              <a:gd name="connsiteY277" fmla="*/ 4640358 h 7548671"/>
              <a:gd name="connsiteX278" fmla="*/ 7093945 w 12860165"/>
              <a:gd name="connsiteY278" fmla="*/ 4640358 h 7548671"/>
              <a:gd name="connsiteX279" fmla="*/ 6649084 w 12860165"/>
              <a:gd name="connsiteY279" fmla="*/ 4897313 h 7548671"/>
              <a:gd name="connsiteX280" fmla="*/ 6109911 w 12860165"/>
              <a:gd name="connsiteY280" fmla="*/ 4897313 h 7548671"/>
              <a:gd name="connsiteX281" fmla="*/ 5345300 w 12860165"/>
              <a:gd name="connsiteY281" fmla="*/ 4455822 h 7548671"/>
              <a:gd name="connsiteX282" fmla="*/ 5522859 w 12860165"/>
              <a:gd name="connsiteY282" fmla="*/ 4353328 h 7548671"/>
              <a:gd name="connsiteX283" fmla="*/ 6199413 w 12860165"/>
              <a:gd name="connsiteY283" fmla="*/ 4744054 h 7548671"/>
              <a:gd name="connsiteX284" fmla="*/ 6200856 w 12860165"/>
              <a:gd name="connsiteY284" fmla="*/ 4745017 h 7548671"/>
              <a:gd name="connsiteX285" fmla="*/ 6473450 w 12860165"/>
              <a:gd name="connsiteY285" fmla="*/ 4745017 h 7548671"/>
              <a:gd name="connsiteX286" fmla="*/ 7026338 w 12860165"/>
              <a:gd name="connsiteY286" fmla="*/ 4425747 h 7548671"/>
              <a:gd name="connsiteX287" fmla="*/ 8693661 w 12860165"/>
              <a:gd name="connsiteY287" fmla="*/ 4425747 h 7548671"/>
              <a:gd name="connsiteX288" fmla="*/ 9737843 w 12860165"/>
              <a:gd name="connsiteY288" fmla="*/ 3822815 h 7548671"/>
              <a:gd name="connsiteX289" fmla="*/ 9814593 w 12860165"/>
              <a:gd name="connsiteY289" fmla="*/ 3818725 h 7548671"/>
              <a:gd name="connsiteX290" fmla="*/ 9814593 w 12860165"/>
              <a:gd name="connsiteY290" fmla="*/ 3769644 h 7548671"/>
              <a:gd name="connsiteX291" fmla="*/ 9729423 w 12860165"/>
              <a:gd name="connsiteY291" fmla="*/ 3769644 h 7548671"/>
              <a:gd name="connsiteX292" fmla="*/ 9724130 w 12860165"/>
              <a:gd name="connsiteY292" fmla="*/ 3815117 h 7548671"/>
              <a:gd name="connsiteX293" fmla="*/ 8689811 w 12860165"/>
              <a:gd name="connsiteY293" fmla="*/ 4412274 h 7548671"/>
              <a:gd name="connsiteX294" fmla="*/ 7022488 w 12860165"/>
              <a:gd name="connsiteY294" fmla="*/ 4412274 h 7548671"/>
              <a:gd name="connsiteX295" fmla="*/ 6469600 w 12860165"/>
              <a:gd name="connsiteY295" fmla="*/ 4731543 h 7548671"/>
              <a:gd name="connsiteX296" fmla="*/ 6204465 w 12860165"/>
              <a:gd name="connsiteY296" fmla="*/ 4731543 h 7548671"/>
              <a:gd name="connsiteX297" fmla="*/ 5713170 w 12860165"/>
              <a:gd name="connsiteY297" fmla="*/ 4447882 h 7548671"/>
              <a:gd name="connsiteX298" fmla="*/ 5958817 w 12860165"/>
              <a:gd name="connsiteY298" fmla="*/ 4447882 h 7548671"/>
              <a:gd name="connsiteX299" fmla="*/ 6197007 w 12860165"/>
              <a:gd name="connsiteY299" fmla="*/ 4585261 h 7548671"/>
              <a:gd name="connsiteX300" fmla="*/ 6198450 w 12860165"/>
              <a:gd name="connsiteY300" fmla="*/ 4586224 h 7548671"/>
              <a:gd name="connsiteX301" fmla="*/ 6384430 w 12860165"/>
              <a:gd name="connsiteY301" fmla="*/ 4586224 h 7548671"/>
              <a:gd name="connsiteX302" fmla="*/ 6798494 w 12860165"/>
              <a:gd name="connsiteY302" fmla="*/ 4347313 h 7548671"/>
              <a:gd name="connsiteX303" fmla="*/ 6875003 w 12860165"/>
              <a:gd name="connsiteY303" fmla="*/ 4343223 h 7548671"/>
              <a:gd name="connsiteX304" fmla="*/ 6875003 w 12860165"/>
              <a:gd name="connsiteY304" fmla="*/ 4294142 h 7548671"/>
              <a:gd name="connsiteX305" fmla="*/ 6789832 w 12860165"/>
              <a:gd name="connsiteY305" fmla="*/ 4294142 h 7548671"/>
              <a:gd name="connsiteX306" fmla="*/ 6784780 w 12860165"/>
              <a:gd name="connsiteY306" fmla="*/ 4339855 h 7548671"/>
              <a:gd name="connsiteX307" fmla="*/ 6380821 w 12860165"/>
              <a:gd name="connsiteY307" fmla="*/ 4572991 h 7548671"/>
              <a:gd name="connsiteX308" fmla="*/ 6202059 w 12860165"/>
              <a:gd name="connsiteY308" fmla="*/ 4572991 h 7548671"/>
              <a:gd name="connsiteX309" fmla="*/ 5963870 w 12860165"/>
              <a:gd name="connsiteY309" fmla="*/ 4435611 h 7548671"/>
              <a:gd name="connsiteX310" fmla="*/ 5962186 w 12860165"/>
              <a:gd name="connsiteY310" fmla="*/ 4434649 h 7548671"/>
              <a:gd name="connsiteX311" fmla="*/ 5689591 w 12860165"/>
              <a:gd name="connsiteY311" fmla="*/ 4434649 h 7548671"/>
              <a:gd name="connsiteX312" fmla="*/ 5535851 w 12860165"/>
              <a:gd name="connsiteY312" fmla="*/ 4345869 h 7548671"/>
              <a:gd name="connsiteX313" fmla="*/ 5785829 w 12860165"/>
              <a:gd name="connsiteY313" fmla="*/ 4201512 h 7548671"/>
              <a:gd name="connsiteX314" fmla="*/ 6154421 w 12860165"/>
              <a:gd name="connsiteY314" fmla="*/ 4201512 h 7548671"/>
              <a:gd name="connsiteX315" fmla="*/ 6610830 w 12860165"/>
              <a:gd name="connsiteY315" fmla="*/ 3938061 h 7548671"/>
              <a:gd name="connsiteX316" fmla="*/ 6688542 w 12860165"/>
              <a:gd name="connsiteY316" fmla="*/ 3934452 h 7548671"/>
              <a:gd name="connsiteX317" fmla="*/ 6688542 w 12860165"/>
              <a:gd name="connsiteY317" fmla="*/ 3885370 h 7548671"/>
              <a:gd name="connsiteX318" fmla="*/ 6603371 w 12860165"/>
              <a:gd name="connsiteY318" fmla="*/ 3885370 h 7548671"/>
              <a:gd name="connsiteX319" fmla="*/ 6597356 w 12860165"/>
              <a:gd name="connsiteY319" fmla="*/ 3930361 h 7548671"/>
              <a:gd name="connsiteX320" fmla="*/ 6150812 w 12860165"/>
              <a:gd name="connsiteY320" fmla="*/ 4188039 h 7548671"/>
              <a:gd name="connsiteX321" fmla="*/ 5809408 w 12860165"/>
              <a:gd name="connsiteY321" fmla="*/ 4188039 h 7548671"/>
              <a:gd name="connsiteX322" fmla="*/ 5916713 w 12860165"/>
              <a:gd name="connsiteY322" fmla="*/ 4125965 h 7548671"/>
              <a:gd name="connsiteX323" fmla="*/ 5926818 w 12860165"/>
              <a:gd name="connsiteY323" fmla="*/ 4120191 h 7548671"/>
              <a:gd name="connsiteX324" fmla="*/ 5744207 w 12860165"/>
              <a:gd name="connsiteY324" fmla="*/ 4014811 h 7548671"/>
              <a:gd name="connsiteX325" fmla="*/ 6238389 w 12860165"/>
              <a:gd name="connsiteY325" fmla="*/ 3728984 h 7548671"/>
              <a:gd name="connsiteX326" fmla="*/ 6758074 w 12860165"/>
              <a:gd name="connsiteY326" fmla="*/ 3728984 h 7548671"/>
              <a:gd name="connsiteX327" fmla="*/ 7306150 w 12860165"/>
              <a:gd name="connsiteY327" fmla="*/ 4045366 h 7548671"/>
              <a:gd name="connsiteX328" fmla="*/ 7312165 w 12860165"/>
              <a:gd name="connsiteY328" fmla="*/ 4090117 h 7548671"/>
              <a:gd name="connsiteX329" fmla="*/ 7397335 w 12860165"/>
              <a:gd name="connsiteY329" fmla="*/ 4090117 h 7548671"/>
              <a:gd name="connsiteX330" fmla="*/ 7397335 w 12860165"/>
              <a:gd name="connsiteY330" fmla="*/ 4041035 h 7548671"/>
              <a:gd name="connsiteX331" fmla="*/ 7319623 w 12860165"/>
              <a:gd name="connsiteY331" fmla="*/ 4037427 h 7548671"/>
              <a:gd name="connsiteX332" fmla="*/ 7037405 w 12860165"/>
              <a:gd name="connsiteY332" fmla="*/ 3874544 h 7548671"/>
              <a:gd name="connsiteX333" fmla="*/ 8062340 w 12860165"/>
              <a:gd name="connsiteY333" fmla="*/ 3874544 h 7548671"/>
              <a:gd name="connsiteX334" fmla="*/ 8357069 w 12860165"/>
              <a:gd name="connsiteY334" fmla="*/ 3704443 h 7548671"/>
              <a:gd name="connsiteX335" fmla="*/ 8944361 w 12860165"/>
              <a:gd name="connsiteY335" fmla="*/ 3704443 h 7548671"/>
              <a:gd name="connsiteX336" fmla="*/ 8960962 w 12860165"/>
              <a:gd name="connsiteY336" fmla="*/ 3722247 h 7548671"/>
              <a:gd name="connsiteX337" fmla="*/ 9046132 w 12860165"/>
              <a:gd name="connsiteY337" fmla="*/ 3722247 h 7548671"/>
              <a:gd name="connsiteX338" fmla="*/ 9046132 w 12860165"/>
              <a:gd name="connsiteY338" fmla="*/ 3673165 h 7548671"/>
              <a:gd name="connsiteX339" fmla="*/ 8960962 w 12860165"/>
              <a:gd name="connsiteY339" fmla="*/ 3673165 h 7548671"/>
              <a:gd name="connsiteX340" fmla="*/ 8944601 w 12860165"/>
              <a:gd name="connsiteY340" fmla="*/ 3690969 h 7548671"/>
              <a:gd name="connsiteX341" fmla="*/ 8353700 w 12860165"/>
              <a:gd name="connsiteY341" fmla="*/ 3690969 h 7548671"/>
              <a:gd name="connsiteX342" fmla="*/ 8058971 w 12860165"/>
              <a:gd name="connsiteY342" fmla="*/ 3861070 h 7548671"/>
              <a:gd name="connsiteX343" fmla="*/ 7014308 w 12860165"/>
              <a:gd name="connsiteY343" fmla="*/ 3861070 h 7548671"/>
              <a:gd name="connsiteX344" fmla="*/ 6763608 w 12860165"/>
              <a:gd name="connsiteY344" fmla="*/ 3716232 h 7548671"/>
              <a:gd name="connsiteX345" fmla="*/ 6762164 w 12860165"/>
              <a:gd name="connsiteY345" fmla="*/ 3715269 h 7548671"/>
              <a:gd name="connsiteX346" fmla="*/ 6262448 w 12860165"/>
              <a:gd name="connsiteY346" fmla="*/ 3715269 h 7548671"/>
              <a:gd name="connsiteX347" fmla="*/ 6467435 w 12860165"/>
              <a:gd name="connsiteY347" fmla="*/ 3596897 h 7548671"/>
              <a:gd name="connsiteX348" fmla="*/ 7643223 w 12860165"/>
              <a:gd name="connsiteY348" fmla="*/ 3596897 h 7548671"/>
              <a:gd name="connsiteX349" fmla="*/ 7946614 w 12860165"/>
              <a:gd name="connsiteY349" fmla="*/ 3421743 h 7548671"/>
              <a:gd name="connsiteX350" fmla="*/ 8846439 w 12860165"/>
              <a:gd name="connsiteY350" fmla="*/ 3421743 h 7548671"/>
              <a:gd name="connsiteX351" fmla="*/ 9276623 w 12860165"/>
              <a:gd name="connsiteY351" fmla="*/ 3173450 h 7548671"/>
              <a:gd name="connsiteX352" fmla="*/ 9354334 w 12860165"/>
              <a:gd name="connsiteY352" fmla="*/ 3169840 h 7548671"/>
              <a:gd name="connsiteX353" fmla="*/ 9354334 w 12860165"/>
              <a:gd name="connsiteY353" fmla="*/ 3120759 h 7548671"/>
              <a:gd name="connsiteX354" fmla="*/ 9269164 w 12860165"/>
              <a:gd name="connsiteY354" fmla="*/ 3120759 h 7548671"/>
              <a:gd name="connsiteX355" fmla="*/ 9263149 w 12860165"/>
              <a:gd name="connsiteY355" fmla="*/ 3165750 h 7548671"/>
              <a:gd name="connsiteX356" fmla="*/ 8842830 w 12860165"/>
              <a:gd name="connsiteY356" fmla="*/ 3408511 h 7548671"/>
              <a:gd name="connsiteX357" fmla="*/ 7969951 w 12860165"/>
              <a:gd name="connsiteY357" fmla="*/ 3408511 h 7548671"/>
              <a:gd name="connsiteX358" fmla="*/ 8980450 w 12860165"/>
              <a:gd name="connsiteY358" fmla="*/ 2825068 h 7548671"/>
              <a:gd name="connsiteX359" fmla="*/ 9722204 w 12860165"/>
              <a:gd name="connsiteY359" fmla="*/ 2825068 h 7548671"/>
              <a:gd name="connsiteX360" fmla="*/ 10034497 w 12860165"/>
              <a:gd name="connsiteY360" fmla="*/ 2644862 h 7548671"/>
              <a:gd name="connsiteX361" fmla="*/ 10112209 w 12860165"/>
              <a:gd name="connsiteY361" fmla="*/ 2641253 h 7548671"/>
              <a:gd name="connsiteX362" fmla="*/ 10112209 w 12860165"/>
              <a:gd name="connsiteY362" fmla="*/ 2592172 h 7548671"/>
              <a:gd name="connsiteX363" fmla="*/ 10027039 w 12860165"/>
              <a:gd name="connsiteY363" fmla="*/ 2592172 h 7548671"/>
              <a:gd name="connsiteX364" fmla="*/ 10021024 w 12860165"/>
              <a:gd name="connsiteY364" fmla="*/ 2637163 h 7548671"/>
              <a:gd name="connsiteX365" fmla="*/ 9718596 w 12860165"/>
              <a:gd name="connsiteY365" fmla="*/ 2811835 h 7548671"/>
              <a:gd name="connsiteX366" fmla="*/ 8976841 w 12860165"/>
              <a:gd name="connsiteY366" fmla="*/ 2811835 h 7548671"/>
              <a:gd name="connsiteX367" fmla="*/ 7639614 w 12860165"/>
              <a:gd name="connsiteY367" fmla="*/ 3583905 h 7548671"/>
              <a:gd name="connsiteX368" fmla="*/ 6463826 w 12860165"/>
              <a:gd name="connsiteY368" fmla="*/ 3583905 h 7548671"/>
              <a:gd name="connsiteX369" fmla="*/ 5731696 w 12860165"/>
              <a:gd name="connsiteY369" fmla="*/ 4006630 h 7548671"/>
              <a:gd name="connsiteX370" fmla="*/ 5390532 w 12860165"/>
              <a:gd name="connsiteY370" fmla="*/ 3809583 h 7548671"/>
              <a:gd name="connsiteX371" fmla="*/ 6242479 w 12860165"/>
              <a:gd name="connsiteY371" fmla="*/ 3317807 h 7548671"/>
              <a:gd name="connsiteX372" fmla="*/ 7159146 w 12860165"/>
              <a:gd name="connsiteY372" fmla="*/ 3317807 h 7548671"/>
              <a:gd name="connsiteX373" fmla="*/ 8198998 w 12860165"/>
              <a:gd name="connsiteY373" fmla="*/ 2717281 h 7548671"/>
              <a:gd name="connsiteX374" fmla="*/ 8276710 w 12860165"/>
              <a:gd name="connsiteY374" fmla="*/ 2713672 h 7548671"/>
              <a:gd name="connsiteX375" fmla="*/ 8276710 w 12860165"/>
              <a:gd name="connsiteY375" fmla="*/ 2664591 h 7548671"/>
              <a:gd name="connsiteX376" fmla="*/ 8191539 w 12860165"/>
              <a:gd name="connsiteY376" fmla="*/ 2664591 h 7548671"/>
              <a:gd name="connsiteX377" fmla="*/ 8185524 w 12860165"/>
              <a:gd name="connsiteY377" fmla="*/ 2709582 h 7548671"/>
              <a:gd name="connsiteX378" fmla="*/ 7155537 w 12860165"/>
              <a:gd name="connsiteY378" fmla="*/ 3304333 h 7548671"/>
              <a:gd name="connsiteX379" fmla="*/ 6265816 w 12860165"/>
              <a:gd name="connsiteY379" fmla="*/ 3304333 h 7548671"/>
              <a:gd name="connsiteX380" fmla="*/ 7387470 w 12860165"/>
              <a:gd name="connsiteY380" fmla="*/ 2656651 h 7548671"/>
              <a:gd name="connsiteX381" fmla="*/ 7390839 w 12860165"/>
              <a:gd name="connsiteY381" fmla="*/ 2654726 h 7548671"/>
              <a:gd name="connsiteX382" fmla="*/ 7390839 w 12860165"/>
              <a:gd name="connsiteY382" fmla="*/ 2134319 h 7548671"/>
              <a:gd name="connsiteX383" fmla="*/ 9068989 w 12860165"/>
              <a:gd name="connsiteY383" fmla="*/ 1165443 h 7548671"/>
              <a:gd name="connsiteX384" fmla="*/ 9146702 w 12860165"/>
              <a:gd name="connsiteY384" fmla="*/ 1161834 h 7548671"/>
              <a:gd name="connsiteX385" fmla="*/ 9146702 w 12860165"/>
              <a:gd name="connsiteY385" fmla="*/ 1112752 h 7548671"/>
              <a:gd name="connsiteX386" fmla="*/ 9061531 w 12860165"/>
              <a:gd name="connsiteY386" fmla="*/ 1112752 h 7548671"/>
              <a:gd name="connsiteX387" fmla="*/ 9055516 w 12860165"/>
              <a:gd name="connsiteY387" fmla="*/ 1157744 h 7548671"/>
              <a:gd name="connsiteX388" fmla="*/ 7380974 w 12860165"/>
              <a:gd name="connsiteY388" fmla="*/ 2124695 h 7548671"/>
              <a:gd name="connsiteX389" fmla="*/ 7377607 w 12860165"/>
              <a:gd name="connsiteY389" fmla="*/ 2126620 h 7548671"/>
              <a:gd name="connsiteX390" fmla="*/ 7377607 w 12860165"/>
              <a:gd name="connsiteY390" fmla="*/ 2646787 h 7548671"/>
              <a:gd name="connsiteX391" fmla="*/ 5377299 w 12860165"/>
              <a:gd name="connsiteY391" fmla="*/ 3801643 h 7548671"/>
              <a:gd name="connsiteX392" fmla="*/ 5083773 w 12860165"/>
              <a:gd name="connsiteY392" fmla="*/ 3632024 h 7548671"/>
              <a:gd name="connsiteX393" fmla="*/ 6282658 w 12860165"/>
              <a:gd name="connsiteY393" fmla="*/ 2939832 h 7548671"/>
              <a:gd name="connsiteX394" fmla="*/ 6286026 w 12860165"/>
              <a:gd name="connsiteY394" fmla="*/ 2937907 h 7548671"/>
              <a:gd name="connsiteX395" fmla="*/ 6286026 w 12860165"/>
              <a:gd name="connsiteY395" fmla="*/ 1892762 h 7548671"/>
              <a:gd name="connsiteX396" fmla="*/ 7353547 w 12860165"/>
              <a:gd name="connsiteY396" fmla="*/ 1276357 h 7548671"/>
              <a:gd name="connsiteX397" fmla="*/ 7431259 w 12860165"/>
              <a:gd name="connsiteY397" fmla="*/ 1272748 h 7548671"/>
              <a:gd name="connsiteX398" fmla="*/ 7431259 w 12860165"/>
              <a:gd name="connsiteY398" fmla="*/ 1223667 h 7548671"/>
              <a:gd name="connsiteX399" fmla="*/ 7346088 w 12860165"/>
              <a:gd name="connsiteY399" fmla="*/ 1223667 h 7548671"/>
              <a:gd name="connsiteX400" fmla="*/ 7340073 w 12860165"/>
              <a:gd name="connsiteY400" fmla="*/ 1268658 h 7548671"/>
              <a:gd name="connsiteX401" fmla="*/ 6275922 w 12860165"/>
              <a:gd name="connsiteY401" fmla="*/ 1883138 h 7548671"/>
              <a:gd name="connsiteX402" fmla="*/ 6272553 w 12860165"/>
              <a:gd name="connsiteY402" fmla="*/ 1885063 h 7548671"/>
              <a:gd name="connsiteX403" fmla="*/ 6272553 w 12860165"/>
              <a:gd name="connsiteY403" fmla="*/ 2930208 h 7548671"/>
              <a:gd name="connsiteX404" fmla="*/ 5070300 w 12860165"/>
              <a:gd name="connsiteY404" fmla="*/ 3624324 h 7548671"/>
              <a:gd name="connsiteX405" fmla="*/ 4889132 w 12860165"/>
              <a:gd name="connsiteY405" fmla="*/ 3519666 h 7548671"/>
              <a:gd name="connsiteX406" fmla="*/ 5780055 w 12860165"/>
              <a:gd name="connsiteY406" fmla="*/ 3005273 h 7548671"/>
              <a:gd name="connsiteX407" fmla="*/ 5780055 w 12860165"/>
              <a:gd name="connsiteY407" fmla="*/ 1780404 h 7548671"/>
              <a:gd name="connsiteX408" fmla="*/ 6208315 w 12860165"/>
              <a:gd name="connsiteY408" fmla="*/ 1533072 h 7548671"/>
              <a:gd name="connsiteX409" fmla="*/ 6208315 w 12860165"/>
              <a:gd name="connsiteY409" fmla="*/ 1072332 h 7548671"/>
              <a:gd name="connsiteX410" fmla="*/ 6586530 w 12860165"/>
              <a:gd name="connsiteY410" fmla="*/ 854113 h 7548671"/>
              <a:gd name="connsiteX411" fmla="*/ 6664242 w 12860165"/>
              <a:gd name="connsiteY411" fmla="*/ 850504 h 7548671"/>
              <a:gd name="connsiteX412" fmla="*/ 6664242 w 12860165"/>
              <a:gd name="connsiteY412" fmla="*/ 801422 h 7548671"/>
              <a:gd name="connsiteX413" fmla="*/ 6579072 w 12860165"/>
              <a:gd name="connsiteY413" fmla="*/ 801422 h 7548671"/>
              <a:gd name="connsiteX414" fmla="*/ 6573057 w 12860165"/>
              <a:gd name="connsiteY414" fmla="*/ 846414 h 7548671"/>
              <a:gd name="connsiteX415" fmla="*/ 6194841 w 12860165"/>
              <a:gd name="connsiteY415" fmla="*/ 1064633 h 7548671"/>
              <a:gd name="connsiteX416" fmla="*/ 6194841 w 12860165"/>
              <a:gd name="connsiteY416" fmla="*/ 1525373 h 7548671"/>
              <a:gd name="connsiteX417" fmla="*/ 5766582 w 12860165"/>
              <a:gd name="connsiteY417" fmla="*/ 1772705 h 7548671"/>
              <a:gd name="connsiteX418" fmla="*/ 5766582 w 12860165"/>
              <a:gd name="connsiteY418" fmla="*/ 2997574 h 7548671"/>
              <a:gd name="connsiteX419" fmla="*/ 4875658 w 12860165"/>
              <a:gd name="connsiteY419" fmla="*/ 3511967 h 7548671"/>
              <a:gd name="connsiteX420" fmla="*/ 4631214 w 12860165"/>
              <a:gd name="connsiteY420" fmla="*/ 3370737 h 7548671"/>
              <a:gd name="connsiteX421" fmla="*/ 5312820 w 12860165"/>
              <a:gd name="connsiteY421" fmla="*/ 2977124 h 7548671"/>
              <a:gd name="connsiteX422" fmla="*/ 5312820 w 12860165"/>
              <a:gd name="connsiteY422" fmla="*/ 930622 h 7548671"/>
              <a:gd name="connsiteX423" fmla="*/ 5299346 w 12860165"/>
              <a:gd name="connsiteY423" fmla="*/ 930622 h 7548671"/>
              <a:gd name="connsiteX424" fmla="*/ 5299346 w 12860165"/>
              <a:gd name="connsiteY424" fmla="*/ 2129267 h 7548671"/>
              <a:gd name="connsiteX425" fmla="*/ 4957701 w 12860165"/>
              <a:gd name="connsiteY425" fmla="*/ 1931979 h 7548671"/>
              <a:gd name="connsiteX426" fmla="*/ 4957701 w 12860165"/>
              <a:gd name="connsiteY426" fmla="*/ 1259997 h 7548671"/>
              <a:gd name="connsiteX427" fmla="*/ 4993550 w 12860165"/>
              <a:gd name="connsiteY427" fmla="*/ 1250132 h 7548671"/>
              <a:gd name="connsiteX428" fmla="*/ 4993550 w 12860165"/>
              <a:gd name="connsiteY428" fmla="*/ 1201051 h 7548671"/>
              <a:gd name="connsiteX429" fmla="*/ 4908379 w 12860165"/>
              <a:gd name="connsiteY429" fmla="*/ 1201051 h 7548671"/>
              <a:gd name="connsiteX430" fmla="*/ 4908379 w 12860165"/>
              <a:gd name="connsiteY430" fmla="*/ 1250132 h 7548671"/>
              <a:gd name="connsiteX431" fmla="*/ 4944228 w 12860165"/>
              <a:gd name="connsiteY431" fmla="*/ 1259997 h 7548671"/>
              <a:gd name="connsiteX432" fmla="*/ 4944228 w 12860165"/>
              <a:gd name="connsiteY432" fmla="*/ 1939918 h 7548671"/>
              <a:gd name="connsiteX433" fmla="*/ 5299587 w 12860165"/>
              <a:gd name="connsiteY433" fmla="*/ 2144905 h 7548671"/>
              <a:gd name="connsiteX434" fmla="*/ 5299587 w 12860165"/>
              <a:gd name="connsiteY434" fmla="*/ 2506279 h 7548671"/>
              <a:gd name="connsiteX435" fmla="*/ 4848231 w 12860165"/>
              <a:gd name="connsiteY435" fmla="*/ 2246918 h 7548671"/>
              <a:gd name="connsiteX436" fmla="*/ 4840772 w 12860165"/>
              <a:gd name="connsiteY436" fmla="*/ 2202889 h 7548671"/>
              <a:gd name="connsiteX437" fmla="*/ 4755602 w 12860165"/>
              <a:gd name="connsiteY437" fmla="*/ 2202889 h 7548671"/>
              <a:gd name="connsiteX438" fmla="*/ 4755602 w 12860165"/>
              <a:gd name="connsiteY438" fmla="*/ 2251970 h 7548671"/>
              <a:gd name="connsiteX439" fmla="*/ 4834998 w 12860165"/>
              <a:gd name="connsiteY439" fmla="*/ 2254617 h 7548671"/>
              <a:gd name="connsiteX440" fmla="*/ 5297903 w 12860165"/>
              <a:gd name="connsiteY440" fmla="*/ 2521918 h 7548671"/>
              <a:gd name="connsiteX441" fmla="*/ 5297903 w 12860165"/>
              <a:gd name="connsiteY441" fmla="*/ 2969184 h 7548671"/>
              <a:gd name="connsiteX442" fmla="*/ 4616297 w 12860165"/>
              <a:gd name="connsiteY442" fmla="*/ 3362798 h 7548671"/>
              <a:gd name="connsiteX443" fmla="*/ 4398559 w 12860165"/>
              <a:gd name="connsiteY443" fmla="*/ 3237207 h 7548671"/>
              <a:gd name="connsiteX444" fmla="*/ 4729858 w 12860165"/>
              <a:gd name="connsiteY444" fmla="*/ 3045934 h 7548671"/>
              <a:gd name="connsiteX445" fmla="*/ 4729858 w 12860165"/>
              <a:gd name="connsiteY445" fmla="*/ 2764197 h 7548671"/>
              <a:gd name="connsiteX446" fmla="*/ 4646131 w 12860165"/>
              <a:gd name="connsiteY446" fmla="*/ 2715838 h 7548671"/>
              <a:gd name="connsiteX447" fmla="*/ 4646131 w 12860165"/>
              <a:gd name="connsiteY447" fmla="*/ 2572202 h 7548671"/>
              <a:gd name="connsiteX448" fmla="*/ 4049215 w 12860165"/>
              <a:gd name="connsiteY448" fmla="*/ 2227670 h 7548671"/>
              <a:gd name="connsiteX449" fmla="*/ 4049215 w 12860165"/>
              <a:gd name="connsiteY449" fmla="*/ 1984428 h 7548671"/>
              <a:gd name="connsiteX450" fmla="*/ 3563213 w 12860165"/>
              <a:gd name="connsiteY450" fmla="*/ 1703654 h 7548671"/>
              <a:gd name="connsiteX451" fmla="*/ 3557198 w 12860165"/>
              <a:gd name="connsiteY451" fmla="*/ 1658663 h 7548671"/>
              <a:gd name="connsiteX452" fmla="*/ 3472027 w 12860165"/>
              <a:gd name="connsiteY452" fmla="*/ 1658663 h 7548671"/>
              <a:gd name="connsiteX453" fmla="*/ 3472027 w 12860165"/>
              <a:gd name="connsiteY453" fmla="*/ 1707744 h 7548671"/>
              <a:gd name="connsiteX454" fmla="*/ 3549739 w 12860165"/>
              <a:gd name="connsiteY454" fmla="*/ 1711353 h 7548671"/>
              <a:gd name="connsiteX455" fmla="*/ 4035741 w 12860165"/>
              <a:gd name="connsiteY455" fmla="*/ 1991887 h 7548671"/>
              <a:gd name="connsiteX456" fmla="*/ 4035741 w 12860165"/>
              <a:gd name="connsiteY456" fmla="*/ 2235369 h 7548671"/>
              <a:gd name="connsiteX457" fmla="*/ 4632898 w 12860165"/>
              <a:gd name="connsiteY457" fmla="*/ 2580142 h 7548671"/>
              <a:gd name="connsiteX458" fmla="*/ 4632898 w 12860165"/>
              <a:gd name="connsiteY458" fmla="*/ 2708139 h 7548671"/>
              <a:gd name="connsiteX459" fmla="*/ 3629376 w 12860165"/>
              <a:gd name="connsiteY459" fmla="*/ 2128785 h 7548671"/>
              <a:gd name="connsiteX460" fmla="*/ 3621918 w 12860165"/>
              <a:gd name="connsiteY460" fmla="*/ 2084757 h 7548671"/>
              <a:gd name="connsiteX461" fmla="*/ 3536747 w 12860165"/>
              <a:gd name="connsiteY461" fmla="*/ 2084757 h 7548671"/>
              <a:gd name="connsiteX462" fmla="*/ 3536747 w 12860165"/>
              <a:gd name="connsiteY462" fmla="*/ 2133838 h 7548671"/>
              <a:gd name="connsiteX463" fmla="*/ 3616143 w 12860165"/>
              <a:gd name="connsiteY463" fmla="*/ 2136485 h 7548671"/>
              <a:gd name="connsiteX464" fmla="*/ 4420693 w 12860165"/>
              <a:gd name="connsiteY464" fmla="*/ 2601074 h 7548671"/>
              <a:gd name="connsiteX465" fmla="*/ 4016975 w 12860165"/>
              <a:gd name="connsiteY465" fmla="*/ 2601074 h 7548671"/>
              <a:gd name="connsiteX466" fmla="*/ 3554070 w 12860165"/>
              <a:gd name="connsiteY466" fmla="*/ 2333773 h 7548671"/>
              <a:gd name="connsiteX467" fmla="*/ 3548055 w 12860165"/>
              <a:gd name="connsiteY467" fmla="*/ 2288781 h 7548671"/>
              <a:gd name="connsiteX468" fmla="*/ 3462884 w 12860165"/>
              <a:gd name="connsiteY468" fmla="*/ 2288781 h 7548671"/>
              <a:gd name="connsiteX469" fmla="*/ 3462884 w 12860165"/>
              <a:gd name="connsiteY469" fmla="*/ 2337863 h 7548671"/>
              <a:gd name="connsiteX470" fmla="*/ 3540597 w 12860165"/>
              <a:gd name="connsiteY470" fmla="*/ 2341472 h 7548671"/>
              <a:gd name="connsiteX471" fmla="*/ 4013366 w 12860165"/>
              <a:gd name="connsiteY471" fmla="*/ 2614547 h 7548671"/>
              <a:gd name="connsiteX472" fmla="*/ 4442828 w 12860165"/>
              <a:gd name="connsiteY472" fmla="*/ 2614547 h 7548671"/>
              <a:gd name="connsiteX473" fmla="*/ 4442828 w 12860165"/>
              <a:gd name="connsiteY473" fmla="*/ 2613825 h 7548671"/>
              <a:gd name="connsiteX474" fmla="*/ 4716625 w 12860165"/>
              <a:gd name="connsiteY474" fmla="*/ 2771896 h 7548671"/>
              <a:gd name="connsiteX475" fmla="*/ 4716625 w 12860165"/>
              <a:gd name="connsiteY475" fmla="*/ 3037994 h 7548671"/>
              <a:gd name="connsiteX476" fmla="*/ 4385326 w 12860165"/>
              <a:gd name="connsiteY476" fmla="*/ 3229267 h 7548671"/>
              <a:gd name="connsiteX477" fmla="*/ 4323012 w 12860165"/>
              <a:gd name="connsiteY477" fmla="*/ 3193178 h 7548671"/>
              <a:gd name="connsiteX478" fmla="*/ 4319643 w 12860165"/>
              <a:gd name="connsiteY478" fmla="*/ 3191253 h 7548671"/>
              <a:gd name="connsiteX479" fmla="*/ 4234232 w 12860165"/>
              <a:gd name="connsiteY479" fmla="*/ 3240575 h 7548671"/>
              <a:gd name="connsiteX480" fmla="*/ 2843352 w 12860165"/>
              <a:gd name="connsiteY480" fmla="*/ 2437469 h 7548671"/>
              <a:gd name="connsiteX481" fmla="*/ 2841909 w 12860165"/>
              <a:gd name="connsiteY481" fmla="*/ 2436507 h 7548671"/>
              <a:gd name="connsiteX482" fmla="*/ 2462490 w 12860165"/>
              <a:gd name="connsiteY482" fmla="*/ 2436507 h 7548671"/>
              <a:gd name="connsiteX483" fmla="*/ 2445889 w 12860165"/>
              <a:gd name="connsiteY483" fmla="*/ 2418703 h 7548671"/>
              <a:gd name="connsiteX484" fmla="*/ 2360719 w 12860165"/>
              <a:gd name="connsiteY484" fmla="*/ 2418703 h 7548671"/>
              <a:gd name="connsiteX485" fmla="*/ 2360719 w 12860165"/>
              <a:gd name="connsiteY485" fmla="*/ 2467784 h 7548671"/>
              <a:gd name="connsiteX486" fmla="*/ 2445889 w 12860165"/>
              <a:gd name="connsiteY486" fmla="*/ 2467784 h 7548671"/>
              <a:gd name="connsiteX487" fmla="*/ 2462490 w 12860165"/>
              <a:gd name="connsiteY487" fmla="*/ 2449980 h 7548671"/>
              <a:gd name="connsiteX488" fmla="*/ 2838300 w 12860165"/>
              <a:gd name="connsiteY488" fmla="*/ 2449980 h 7548671"/>
              <a:gd name="connsiteX489" fmla="*/ 4220759 w 12860165"/>
              <a:gd name="connsiteY489" fmla="*/ 3248275 h 7548671"/>
              <a:gd name="connsiteX490" fmla="*/ 4009276 w 12860165"/>
              <a:gd name="connsiteY490" fmla="*/ 3370256 h 7548671"/>
              <a:gd name="connsiteX491" fmla="*/ 2853457 w 12860165"/>
              <a:gd name="connsiteY491" fmla="*/ 2702845 h 7548671"/>
              <a:gd name="connsiteX492" fmla="*/ 2847442 w 12860165"/>
              <a:gd name="connsiteY492" fmla="*/ 2657854 h 7548671"/>
              <a:gd name="connsiteX493" fmla="*/ 2762272 w 12860165"/>
              <a:gd name="connsiteY493" fmla="*/ 2657854 h 7548671"/>
              <a:gd name="connsiteX494" fmla="*/ 2762272 w 12860165"/>
              <a:gd name="connsiteY494" fmla="*/ 2706935 h 7548671"/>
              <a:gd name="connsiteX495" fmla="*/ 2839984 w 12860165"/>
              <a:gd name="connsiteY495" fmla="*/ 2710544 h 7548671"/>
              <a:gd name="connsiteX496" fmla="*/ 3995802 w 12860165"/>
              <a:gd name="connsiteY496" fmla="*/ 3377955 h 7548671"/>
              <a:gd name="connsiteX497" fmla="*/ 3776861 w 12860165"/>
              <a:gd name="connsiteY497" fmla="*/ 3504268 h 7548671"/>
              <a:gd name="connsiteX498" fmla="*/ 2143461 w 12860165"/>
              <a:gd name="connsiteY498" fmla="*/ 2562097 h 7548671"/>
              <a:gd name="connsiteX499" fmla="*/ 2143461 w 12860165"/>
              <a:gd name="connsiteY499" fmla="*/ 1772705 h 7548671"/>
              <a:gd name="connsiteX500" fmla="*/ 2913847 w 12860165"/>
              <a:gd name="connsiteY500" fmla="*/ 1327844 h 7548671"/>
              <a:gd name="connsiteX501" fmla="*/ 2913847 w 12860165"/>
              <a:gd name="connsiteY501" fmla="*/ 1328085 h 7548671"/>
              <a:gd name="connsiteX502" fmla="*/ 3622880 w 12860165"/>
              <a:gd name="connsiteY502" fmla="*/ 1328085 h 7548671"/>
              <a:gd name="connsiteX503" fmla="*/ 4184429 w 12860165"/>
              <a:gd name="connsiteY503" fmla="*/ 1003763 h 7548671"/>
              <a:gd name="connsiteX504" fmla="*/ 4262141 w 12860165"/>
              <a:gd name="connsiteY504" fmla="*/ 1000154 h 7548671"/>
              <a:gd name="connsiteX505" fmla="*/ 4262141 w 12860165"/>
              <a:gd name="connsiteY505" fmla="*/ 951072 h 7548671"/>
              <a:gd name="connsiteX506" fmla="*/ 4176970 w 12860165"/>
              <a:gd name="connsiteY506" fmla="*/ 951072 h 7548671"/>
              <a:gd name="connsiteX507" fmla="*/ 4170956 w 12860165"/>
              <a:gd name="connsiteY507" fmla="*/ 996064 h 7548671"/>
              <a:gd name="connsiteX508" fmla="*/ 3619271 w 12860165"/>
              <a:gd name="connsiteY508" fmla="*/ 1314612 h 7548671"/>
              <a:gd name="connsiteX509" fmla="*/ 2936944 w 12860165"/>
              <a:gd name="connsiteY509" fmla="*/ 1314612 h 7548671"/>
              <a:gd name="connsiteX510" fmla="*/ 3873099 w 12860165"/>
              <a:gd name="connsiteY510" fmla="*/ 773994 h 7548671"/>
              <a:gd name="connsiteX511" fmla="*/ 3876467 w 12860165"/>
              <a:gd name="connsiteY511" fmla="*/ 772070 h 7548671"/>
              <a:gd name="connsiteX512" fmla="*/ 3876467 w 12860165"/>
              <a:gd name="connsiteY512" fmla="*/ 69051 h 7548671"/>
              <a:gd name="connsiteX513" fmla="*/ 3912316 w 12860165"/>
              <a:gd name="connsiteY513" fmla="*/ 59186 h 7548671"/>
              <a:gd name="connsiteX514" fmla="*/ 3912316 w 12860165"/>
              <a:gd name="connsiteY514" fmla="*/ 10105 h 7548671"/>
              <a:gd name="connsiteX515" fmla="*/ 3827145 w 12860165"/>
              <a:gd name="connsiteY515" fmla="*/ 10105 h 7548671"/>
              <a:gd name="connsiteX516" fmla="*/ 3827145 w 12860165"/>
              <a:gd name="connsiteY516" fmla="*/ 59186 h 7548671"/>
              <a:gd name="connsiteX517" fmla="*/ 3862994 w 12860165"/>
              <a:gd name="connsiteY517" fmla="*/ 69051 h 7548671"/>
              <a:gd name="connsiteX518" fmla="*/ 3862994 w 12860165"/>
              <a:gd name="connsiteY518" fmla="*/ 764371 h 7548671"/>
              <a:gd name="connsiteX519" fmla="*/ 2306344 w 12860165"/>
              <a:gd name="connsiteY519" fmla="*/ 1662993 h 7548671"/>
              <a:gd name="connsiteX520" fmla="*/ 1349016 w 12860165"/>
              <a:gd name="connsiteY520" fmla="*/ 1110106 h 7548671"/>
              <a:gd name="connsiteX521" fmla="*/ 1349016 w 12860165"/>
              <a:gd name="connsiteY521" fmla="*/ 488408 h 7548671"/>
              <a:gd name="connsiteX522" fmla="*/ 668854 w 12860165"/>
              <a:gd name="connsiteY522" fmla="*/ 95997 h 7548671"/>
              <a:gd name="connsiteX523" fmla="*/ 662839 w 12860165"/>
              <a:gd name="connsiteY523" fmla="*/ 51006 h 7548671"/>
              <a:gd name="connsiteX524" fmla="*/ 577669 w 12860165"/>
              <a:gd name="connsiteY524" fmla="*/ 51006 h 7548671"/>
              <a:gd name="connsiteX525" fmla="*/ 577669 w 12860165"/>
              <a:gd name="connsiteY525" fmla="*/ 100088 h 7548671"/>
              <a:gd name="connsiteX526" fmla="*/ 655381 w 12860165"/>
              <a:gd name="connsiteY526" fmla="*/ 103696 h 7548671"/>
              <a:gd name="connsiteX527" fmla="*/ 1335543 w 12860165"/>
              <a:gd name="connsiteY527" fmla="*/ 496348 h 7548671"/>
              <a:gd name="connsiteX528" fmla="*/ 1335543 w 12860165"/>
              <a:gd name="connsiteY528" fmla="*/ 1118045 h 7548671"/>
              <a:gd name="connsiteX529" fmla="*/ 2292871 w 12860165"/>
              <a:gd name="connsiteY529" fmla="*/ 1670692 h 7548671"/>
              <a:gd name="connsiteX530" fmla="*/ 2133356 w 12860165"/>
              <a:gd name="connsiteY530" fmla="*/ 1762840 h 7548671"/>
              <a:gd name="connsiteX531" fmla="*/ 2129988 w 12860165"/>
              <a:gd name="connsiteY531" fmla="*/ 1764765 h 7548671"/>
              <a:gd name="connsiteX532" fmla="*/ 2129988 w 12860165"/>
              <a:gd name="connsiteY532" fmla="*/ 2385501 h 7548671"/>
              <a:gd name="connsiteX533" fmla="*/ 1854025 w 12860165"/>
              <a:gd name="connsiteY533" fmla="*/ 2226227 h 7548671"/>
              <a:gd name="connsiteX534" fmla="*/ 1854025 w 12860165"/>
              <a:gd name="connsiteY534" fmla="*/ 1838628 h 7548671"/>
              <a:gd name="connsiteX535" fmla="*/ 1292477 w 12860165"/>
              <a:gd name="connsiteY535" fmla="*/ 1514306 h 7548671"/>
              <a:gd name="connsiteX536" fmla="*/ 1286462 w 12860165"/>
              <a:gd name="connsiteY536" fmla="*/ 1469314 h 7548671"/>
              <a:gd name="connsiteX537" fmla="*/ 1201291 w 12860165"/>
              <a:gd name="connsiteY537" fmla="*/ 1469314 h 7548671"/>
              <a:gd name="connsiteX538" fmla="*/ 1201291 w 12860165"/>
              <a:gd name="connsiteY538" fmla="*/ 1518396 h 7548671"/>
              <a:gd name="connsiteX539" fmla="*/ 1279003 w 12860165"/>
              <a:gd name="connsiteY539" fmla="*/ 1522005 h 7548671"/>
              <a:gd name="connsiteX540" fmla="*/ 1840552 w 12860165"/>
              <a:gd name="connsiteY540" fmla="*/ 1846086 h 7548671"/>
              <a:gd name="connsiteX541" fmla="*/ 1840552 w 12860165"/>
              <a:gd name="connsiteY541" fmla="*/ 2233685 h 7548671"/>
              <a:gd name="connsiteX542" fmla="*/ 2129988 w 12860165"/>
              <a:gd name="connsiteY542" fmla="*/ 2400899 h 7548671"/>
              <a:gd name="connsiteX543" fmla="*/ 2129988 w 12860165"/>
              <a:gd name="connsiteY543" fmla="*/ 2569556 h 7548671"/>
              <a:gd name="connsiteX544" fmla="*/ 3763147 w 12860165"/>
              <a:gd name="connsiteY544" fmla="*/ 3512448 h 7548671"/>
              <a:gd name="connsiteX545" fmla="*/ 3522552 w 12860165"/>
              <a:gd name="connsiteY545" fmla="*/ 3651271 h 7548671"/>
              <a:gd name="connsiteX546" fmla="*/ 356562 w 12860165"/>
              <a:gd name="connsiteY546" fmla="*/ 1823711 h 7548671"/>
              <a:gd name="connsiteX547" fmla="*/ 356562 w 12860165"/>
              <a:gd name="connsiteY547" fmla="*/ 1160631 h 7548671"/>
              <a:gd name="connsiteX548" fmla="*/ 0 w 12860165"/>
              <a:gd name="connsiteY548" fmla="*/ 954922 h 7548671"/>
              <a:gd name="connsiteX549" fmla="*/ 0 w 12860165"/>
              <a:gd name="connsiteY549" fmla="*/ 970561 h 7548671"/>
              <a:gd name="connsiteX550" fmla="*/ 4319403 w 12860165"/>
              <a:gd name="connsiteY550" fmla="*/ 3207133 h 7548671"/>
              <a:gd name="connsiteX551" fmla="*/ 5899872 w 12860165"/>
              <a:gd name="connsiteY551" fmla="*/ 4119469 h 7548671"/>
              <a:gd name="connsiteX552" fmla="*/ 4319643 w 12860165"/>
              <a:gd name="connsiteY552" fmla="*/ 5031806 h 7548671"/>
              <a:gd name="connsiteX553" fmla="*/ 2739174 w 12860165"/>
              <a:gd name="connsiteY553" fmla="*/ 4119469 h 7548671"/>
              <a:gd name="connsiteX554" fmla="*/ 4319403 w 12860165"/>
              <a:gd name="connsiteY554" fmla="*/ 3207133 h 7548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Lst>
            <a:rect l="l" t="t" r="r" b="b"/>
            <a:pathLst>
              <a:path w="12860165" h="7548671">
                <a:moveTo>
                  <a:pt x="0" y="970561"/>
                </a:moveTo>
                <a:lnTo>
                  <a:pt x="342848" y="1168570"/>
                </a:lnTo>
                <a:lnTo>
                  <a:pt x="342848" y="1831651"/>
                </a:lnTo>
                <a:lnTo>
                  <a:pt x="3509079" y="3659692"/>
                </a:lnTo>
                <a:lnTo>
                  <a:pt x="3314437" y="3772050"/>
                </a:lnTo>
                <a:lnTo>
                  <a:pt x="1682722" y="2829880"/>
                </a:lnTo>
                <a:lnTo>
                  <a:pt x="1681278" y="2828917"/>
                </a:lnTo>
                <a:lnTo>
                  <a:pt x="493942" y="2828917"/>
                </a:lnTo>
                <a:lnTo>
                  <a:pt x="0" y="2543812"/>
                </a:lnTo>
                <a:lnTo>
                  <a:pt x="0" y="2559451"/>
                </a:lnTo>
                <a:lnTo>
                  <a:pt x="488649" y="2841669"/>
                </a:lnTo>
                <a:lnTo>
                  <a:pt x="490092" y="2842631"/>
                </a:lnTo>
                <a:lnTo>
                  <a:pt x="1677429" y="2842631"/>
                </a:lnTo>
                <a:lnTo>
                  <a:pt x="3300723" y="3779990"/>
                </a:lnTo>
                <a:lnTo>
                  <a:pt x="3129420" y="3878874"/>
                </a:lnTo>
                <a:lnTo>
                  <a:pt x="1585281" y="2987469"/>
                </a:lnTo>
                <a:lnTo>
                  <a:pt x="1583837" y="2986507"/>
                </a:lnTo>
                <a:lnTo>
                  <a:pt x="221347" y="2986507"/>
                </a:lnTo>
                <a:lnTo>
                  <a:pt x="0" y="2858510"/>
                </a:lnTo>
                <a:lnTo>
                  <a:pt x="0" y="2874149"/>
                </a:lnTo>
                <a:lnTo>
                  <a:pt x="216054" y="2998777"/>
                </a:lnTo>
                <a:lnTo>
                  <a:pt x="217498" y="2999740"/>
                </a:lnTo>
                <a:lnTo>
                  <a:pt x="1579988" y="2999740"/>
                </a:lnTo>
                <a:lnTo>
                  <a:pt x="1808553" y="3131586"/>
                </a:lnTo>
                <a:lnTo>
                  <a:pt x="0" y="3131586"/>
                </a:lnTo>
                <a:lnTo>
                  <a:pt x="0" y="3145059"/>
                </a:lnTo>
                <a:lnTo>
                  <a:pt x="1831891" y="3145059"/>
                </a:lnTo>
                <a:lnTo>
                  <a:pt x="2407875" y="3477562"/>
                </a:lnTo>
                <a:lnTo>
                  <a:pt x="2181475" y="3608205"/>
                </a:lnTo>
                <a:lnTo>
                  <a:pt x="1779922" y="3608205"/>
                </a:lnTo>
                <a:lnTo>
                  <a:pt x="1404113" y="3825222"/>
                </a:lnTo>
                <a:cubicBezTo>
                  <a:pt x="1380534" y="3815357"/>
                  <a:pt x="1347573" y="3816560"/>
                  <a:pt x="1326400" y="3828830"/>
                </a:cubicBezTo>
                <a:cubicBezTo>
                  <a:pt x="1302822" y="3842304"/>
                  <a:pt x="1302822" y="3864439"/>
                  <a:pt x="1326400" y="3877912"/>
                </a:cubicBezTo>
                <a:cubicBezTo>
                  <a:pt x="1349979" y="3891385"/>
                  <a:pt x="1387993" y="3891385"/>
                  <a:pt x="1411571" y="3877912"/>
                </a:cubicBezTo>
                <a:cubicBezTo>
                  <a:pt x="1432743" y="3865641"/>
                  <a:pt x="1434668" y="3846634"/>
                  <a:pt x="1417586" y="3832921"/>
                </a:cubicBezTo>
                <a:lnTo>
                  <a:pt x="1783531" y="3621678"/>
                </a:lnTo>
                <a:lnTo>
                  <a:pt x="2157897" y="3621678"/>
                </a:lnTo>
                <a:lnTo>
                  <a:pt x="1283093" y="4126928"/>
                </a:lnTo>
                <a:lnTo>
                  <a:pt x="474213" y="4126928"/>
                </a:lnTo>
                <a:lnTo>
                  <a:pt x="23097" y="3866363"/>
                </a:lnTo>
                <a:cubicBezTo>
                  <a:pt x="40179" y="3852890"/>
                  <a:pt x="38255" y="3833643"/>
                  <a:pt x="17082" y="3821613"/>
                </a:cubicBezTo>
                <a:cubicBezTo>
                  <a:pt x="12030" y="3818725"/>
                  <a:pt x="6255" y="3816560"/>
                  <a:pt x="241" y="3814876"/>
                </a:cubicBezTo>
                <a:lnTo>
                  <a:pt x="241" y="3876949"/>
                </a:lnTo>
                <a:cubicBezTo>
                  <a:pt x="3368" y="3875987"/>
                  <a:pt x="6737" y="3875506"/>
                  <a:pt x="9864" y="3874303"/>
                </a:cubicBezTo>
                <a:lnTo>
                  <a:pt x="469401" y="4139680"/>
                </a:lnTo>
                <a:lnTo>
                  <a:pt x="471085" y="4140642"/>
                </a:lnTo>
                <a:lnTo>
                  <a:pt x="1287424" y="4140642"/>
                </a:lnTo>
                <a:lnTo>
                  <a:pt x="2421830" y="3485742"/>
                </a:lnTo>
                <a:lnTo>
                  <a:pt x="2903982" y="3764111"/>
                </a:lnTo>
                <a:lnTo>
                  <a:pt x="2637884" y="3764111"/>
                </a:lnTo>
                <a:lnTo>
                  <a:pt x="2423514" y="3887776"/>
                </a:lnTo>
                <a:cubicBezTo>
                  <a:pt x="2399936" y="3877431"/>
                  <a:pt x="2366252" y="3878393"/>
                  <a:pt x="2344839" y="3890904"/>
                </a:cubicBezTo>
                <a:cubicBezTo>
                  <a:pt x="2321261" y="3904377"/>
                  <a:pt x="2321261" y="3926512"/>
                  <a:pt x="2344839" y="3939986"/>
                </a:cubicBezTo>
                <a:cubicBezTo>
                  <a:pt x="2368418" y="3953459"/>
                  <a:pt x="2406432" y="3953459"/>
                  <a:pt x="2430010" y="3939986"/>
                </a:cubicBezTo>
                <a:cubicBezTo>
                  <a:pt x="2450942" y="3927956"/>
                  <a:pt x="2453107" y="3909189"/>
                  <a:pt x="2436747" y="3895716"/>
                </a:cubicBezTo>
                <a:lnTo>
                  <a:pt x="2641252" y="3777584"/>
                </a:lnTo>
                <a:lnTo>
                  <a:pt x="2927079" y="3777584"/>
                </a:lnTo>
                <a:lnTo>
                  <a:pt x="3116187" y="3886814"/>
                </a:lnTo>
                <a:lnTo>
                  <a:pt x="2722574" y="4114176"/>
                </a:lnTo>
                <a:lnTo>
                  <a:pt x="2712468" y="4119951"/>
                </a:lnTo>
                <a:lnTo>
                  <a:pt x="2839021" y="4193091"/>
                </a:lnTo>
                <a:lnTo>
                  <a:pt x="2142499" y="4595126"/>
                </a:lnTo>
                <a:lnTo>
                  <a:pt x="1910084" y="4595126"/>
                </a:lnTo>
                <a:lnTo>
                  <a:pt x="1632678" y="4434890"/>
                </a:lnTo>
                <a:cubicBezTo>
                  <a:pt x="1649760" y="4421416"/>
                  <a:pt x="1647835" y="4402169"/>
                  <a:pt x="1626663" y="4389898"/>
                </a:cubicBezTo>
                <a:cubicBezTo>
                  <a:pt x="1603085" y="4376425"/>
                  <a:pt x="1565071" y="4376425"/>
                  <a:pt x="1541492" y="4389898"/>
                </a:cubicBezTo>
                <a:cubicBezTo>
                  <a:pt x="1517914" y="4403372"/>
                  <a:pt x="1517914" y="4425506"/>
                  <a:pt x="1541492" y="4438980"/>
                </a:cubicBezTo>
                <a:cubicBezTo>
                  <a:pt x="1562665" y="4451250"/>
                  <a:pt x="1595626" y="4452212"/>
                  <a:pt x="1619205" y="4442589"/>
                </a:cubicBezTo>
                <a:lnTo>
                  <a:pt x="1905032" y="4607637"/>
                </a:lnTo>
                <a:lnTo>
                  <a:pt x="1906716" y="4608599"/>
                </a:lnTo>
                <a:lnTo>
                  <a:pt x="2146348" y="4608599"/>
                </a:lnTo>
                <a:lnTo>
                  <a:pt x="2652320" y="4316517"/>
                </a:lnTo>
                <a:lnTo>
                  <a:pt x="2652320" y="4584058"/>
                </a:lnTo>
                <a:lnTo>
                  <a:pt x="2177385" y="4857374"/>
                </a:lnTo>
                <a:cubicBezTo>
                  <a:pt x="2153807" y="4847510"/>
                  <a:pt x="2120845" y="4848713"/>
                  <a:pt x="2099673" y="4860984"/>
                </a:cubicBezTo>
                <a:cubicBezTo>
                  <a:pt x="2076095" y="4874457"/>
                  <a:pt x="2076095" y="4896592"/>
                  <a:pt x="2099673" y="4910065"/>
                </a:cubicBezTo>
                <a:cubicBezTo>
                  <a:pt x="2123251" y="4923538"/>
                  <a:pt x="2161265" y="4923538"/>
                  <a:pt x="2184844" y="4910065"/>
                </a:cubicBezTo>
                <a:cubicBezTo>
                  <a:pt x="2206016" y="4897795"/>
                  <a:pt x="2207941" y="4878787"/>
                  <a:pt x="2190858" y="4865314"/>
                </a:cubicBezTo>
                <a:lnTo>
                  <a:pt x="2665312" y="4591276"/>
                </a:lnTo>
                <a:lnTo>
                  <a:pt x="2665312" y="4308096"/>
                </a:lnTo>
                <a:lnTo>
                  <a:pt x="2852014" y="4200309"/>
                </a:lnTo>
                <a:lnTo>
                  <a:pt x="3508838" y="4579487"/>
                </a:lnTo>
                <a:lnTo>
                  <a:pt x="3204004" y="4755362"/>
                </a:lnTo>
                <a:lnTo>
                  <a:pt x="2808947" y="4755362"/>
                </a:lnTo>
                <a:lnTo>
                  <a:pt x="2184122" y="5116014"/>
                </a:lnTo>
                <a:lnTo>
                  <a:pt x="1710150" y="5116014"/>
                </a:lnTo>
                <a:lnTo>
                  <a:pt x="1050919" y="4735393"/>
                </a:lnTo>
                <a:cubicBezTo>
                  <a:pt x="1068001" y="4721679"/>
                  <a:pt x="1066077" y="4702672"/>
                  <a:pt x="1044904" y="4690402"/>
                </a:cubicBezTo>
                <a:cubicBezTo>
                  <a:pt x="1021326" y="4676928"/>
                  <a:pt x="983312" y="4676928"/>
                  <a:pt x="959734" y="4690402"/>
                </a:cubicBezTo>
                <a:cubicBezTo>
                  <a:pt x="936155" y="4703875"/>
                  <a:pt x="936155" y="4726010"/>
                  <a:pt x="959734" y="4739483"/>
                </a:cubicBezTo>
                <a:cubicBezTo>
                  <a:pt x="980906" y="4751753"/>
                  <a:pt x="1013867" y="4752716"/>
                  <a:pt x="1037446" y="4743092"/>
                </a:cubicBezTo>
                <a:lnTo>
                  <a:pt x="1704856" y="5128525"/>
                </a:lnTo>
                <a:lnTo>
                  <a:pt x="1706541" y="5129488"/>
                </a:lnTo>
                <a:lnTo>
                  <a:pt x="2187731" y="5129488"/>
                </a:lnTo>
                <a:lnTo>
                  <a:pt x="2812556" y="4768836"/>
                </a:lnTo>
                <a:lnTo>
                  <a:pt x="3180666" y="4768836"/>
                </a:lnTo>
                <a:lnTo>
                  <a:pt x="1349979" y="5825770"/>
                </a:lnTo>
                <a:lnTo>
                  <a:pt x="57021" y="5825770"/>
                </a:lnTo>
                <a:lnTo>
                  <a:pt x="0" y="5858972"/>
                </a:lnTo>
                <a:lnTo>
                  <a:pt x="0" y="5874611"/>
                </a:lnTo>
                <a:lnTo>
                  <a:pt x="60630" y="5839484"/>
                </a:lnTo>
                <a:lnTo>
                  <a:pt x="1353828" y="5839484"/>
                </a:lnTo>
                <a:lnTo>
                  <a:pt x="3522552" y="4587427"/>
                </a:lnTo>
                <a:lnTo>
                  <a:pt x="3768681" y="4729619"/>
                </a:lnTo>
                <a:lnTo>
                  <a:pt x="1579266" y="5993705"/>
                </a:lnTo>
                <a:lnTo>
                  <a:pt x="1575897" y="5995630"/>
                </a:lnTo>
                <a:lnTo>
                  <a:pt x="1575897" y="6751098"/>
                </a:lnTo>
                <a:lnTo>
                  <a:pt x="826685" y="7183689"/>
                </a:lnTo>
                <a:cubicBezTo>
                  <a:pt x="803106" y="7173824"/>
                  <a:pt x="770145" y="7175027"/>
                  <a:pt x="748972" y="7187297"/>
                </a:cubicBezTo>
                <a:cubicBezTo>
                  <a:pt x="725394" y="7200771"/>
                  <a:pt x="725394" y="7222906"/>
                  <a:pt x="748972" y="7236379"/>
                </a:cubicBezTo>
                <a:cubicBezTo>
                  <a:pt x="772551" y="7249852"/>
                  <a:pt x="810565" y="7249852"/>
                  <a:pt x="834143" y="7236379"/>
                </a:cubicBezTo>
                <a:cubicBezTo>
                  <a:pt x="855315" y="7224108"/>
                  <a:pt x="857240" y="7205102"/>
                  <a:pt x="840158" y="7191629"/>
                </a:cubicBezTo>
                <a:lnTo>
                  <a:pt x="1589371" y="6759038"/>
                </a:lnTo>
                <a:lnTo>
                  <a:pt x="1589371" y="6003570"/>
                </a:lnTo>
                <a:lnTo>
                  <a:pt x="3782154" y="4737558"/>
                </a:lnTo>
                <a:lnTo>
                  <a:pt x="4040553" y="4886727"/>
                </a:lnTo>
                <a:lnTo>
                  <a:pt x="2756257" y="5628241"/>
                </a:lnTo>
                <a:lnTo>
                  <a:pt x="2752888" y="5630166"/>
                </a:lnTo>
                <a:lnTo>
                  <a:pt x="2752888" y="6278570"/>
                </a:lnTo>
                <a:lnTo>
                  <a:pt x="4952890" y="7548672"/>
                </a:lnTo>
                <a:lnTo>
                  <a:pt x="5051293" y="7548672"/>
                </a:lnTo>
                <a:cubicBezTo>
                  <a:pt x="5051052" y="7548431"/>
                  <a:pt x="5050811" y="7548190"/>
                  <a:pt x="5050571" y="7548190"/>
                </a:cubicBezTo>
                <a:cubicBezTo>
                  <a:pt x="5029399" y="7535920"/>
                  <a:pt x="4996437" y="7534958"/>
                  <a:pt x="4972859" y="7544581"/>
                </a:cubicBezTo>
                <a:lnTo>
                  <a:pt x="3350767" y="6607945"/>
                </a:lnTo>
                <a:lnTo>
                  <a:pt x="3838453" y="6607945"/>
                </a:lnTo>
                <a:lnTo>
                  <a:pt x="4713257" y="7112954"/>
                </a:lnTo>
                <a:cubicBezTo>
                  <a:pt x="4696175" y="7126427"/>
                  <a:pt x="4698099" y="7145675"/>
                  <a:pt x="4719272" y="7157705"/>
                </a:cubicBezTo>
                <a:cubicBezTo>
                  <a:pt x="4742850" y="7171178"/>
                  <a:pt x="4780864" y="7171178"/>
                  <a:pt x="4804442" y="7157705"/>
                </a:cubicBezTo>
                <a:cubicBezTo>
                  <a:pt x="4828021" y="7144231"/>
                  <a:pt x="4828021" y="7122096"/>
                  <a:pt x="4804442" y="7108623"/>
                </a:cubicBezTo>
                <a:cubicBezTo>
                  <a:pt x="4783270" y="7096352"/>
                  <a:pt x="4750309" y="7095391"/>
                  <a:pt x="4726730" y="7105014"/>
                </a:cubicBezTo>
                <a:lnTo>
                  <a:pt x="3843746" y="6595193"/>
                </a:lnTo>
                <a:lnTo>
                  <a:pt x="3842303" y="6594231"/>
                </a:lnTo>
                <a:lnTo>
                  <a:pt x="3327670" y="6594231"/>
                </a:lnTo>
                <a:lnTo>
                  <a:pt x="2766843" y="6270390"/>
                </a:lnTo>
                <a:lnTo>
                  <a:pt x="2766843" y="5637625"/>
                </a:lnTo>
                <a:lnTo>
                  <a:pt x="3800920" y="5040708"/>
                </a:lnTo>
                <a:lnTo>
                  <a:pt x="3800920" y="5362384"/>
                </a:lnTo>
                <a:lnTo>
                  <a:pt x="3162140" y="5731216"/>
                </a:lnTo>
                <a:lnTo>
                  <a:pt x="3162140" y="6056741"/>
                </a:lnTo>
                <a:cubicBezTo>
                  <a:pt x="3149148" y="6057703"/>
                  <a:pt x="3136397" y="6060831"/>
                  <a:pt x="3126292" y="6066606"/>
                </a:cubicBezTo>
                <a:cubicBezTo>
                  <a:pt x="3102714" y="6080079"/>
                  <a:pt x="3102714" y="6102214"/>
                  <a:pt x="3126292" y="6115687"/>
                </a:cubicBezTo>
                <a:cubicBezTo>
                  <a:pt x="3149870" y="6129160"/>
                  <a:pt x="3187884" y="6129160"/>
                  <a:pt x="3211462" y="6115687"/>
                </a:cubicBezTo>
                <a:cubicBezTo>
                  <a:pt x="3235041" y="6102214"/>
                  <a:pt x="3235041" y="6080079"/>
                  <a:pt x="3211462" y="6066606"/>
                </a:cubicBezTo>
                <a:cubicBezTo>
                  <a:pt x="3201358" y="6060831"/>
                  <a:pt x="3188606" y="6057703"/>
                  <a:pt x="3175614" y="6056741"/>
                </a:cubicBezTo>
                <a:lnTo>
                  <a:pt x="3175614" y="5738915"/>
                </a:lnTo>
                <a:lnTo>
                  <a:pt x="3814394" y="5370083"/>
                </a:lnTo>
                <a:lnTo>
                  <a:pt x="3814394" y="5033009"/>
                </a:lnTo>
                <a:lnTo>
                  <a:pt x="4054748" y="4894186"/>
                </a:lnTo>
                <a:lnTo>
                  <a:pt x="4316756" y="5045520"/>
                </a:lnTo>
                <a:lnTo>
                  <a:pt x="4320125" y="5047445"/>
                </a:lnTo>
                <a:lnTo>
                  <a:pt x="4481083" y="4954575"/>
                </a:lnTo>
                <a:lnTo>
                  <a:pt x="4481083" y="5656872"/>
                </a:lnTo>
                <a:lnTo>
                  <a:pt x="3920737" y="5980473"/>
                </a:lnTo>
                <a:cubicBezTo>
                  <a:pt x="3897158" y="5970608"/>
                  <a:pt x="3864197" y="5971811"/>
                  <a:pt x="3843024" y="5984081"/>
                </a:cubicBezTo>
                <a:cubicBezTo>
                  <a:pt x="3819446" y="5997555"/>
                  <a:pt x="3819446" y="6019690"/>
                  <a:pt x="3843024" y="6033163"/>
                </a:cubicBezTo>
                <a:cubicBezTo>
                  <a:pt x="3866603" y="6046636"/>
                  <a:pt x="3904617" y="6046636"/>
                  <a:pt x="3928195" y="6033163"/>
                </a:cubicBezTo>
                <a:cubicBezTo>
                  <a:pt x="3949367" y="6020892"/>
                  <a:pt x="3951292" y="6001886"/>
                  <a:pt x="3934210" y="5988171"/>
                </a:cubicBezTo>
                <a:lnTo>
                  <a:pt x="4494556" y="5664571"/>
                </a:lnTo>
                <a:lnTo>
                  <a:pt x="4494556" y="5378022"/>
                </a:lnTo>
                <a:lnTo>
                  <a:pt x="4913432" y="5619820"/>
                </a:lnTo>
                <a:lnTo>
                  <a:pt x="4913432" y="5891693"/>
                </a:lnTo>
                <a:lnTo>
                  <a:pt x="3999652" y="6419318"/>
                </a:lnTo>
                <a:cubicBezTo>
                  <a:pt x="3976073" y="6409454"/>
                  <a:pt x="3943112" y="6410656"/>
                  <a:pt x="3921940" y="6422927"/>
                </a:cubicBezTo>
                <a:cubicBezTo>
                  <a:pt x="3898361" y="6436400"/>
                  <a:pt x="3898361" y="6458535"/>
                  <a:pt x="3921940" y="6472009"/>
                </a:cubicBezTo>
                <a:cubicBezTo>
                  <a:pt x="3945518" y="6485482"/>
                  <a:pt x="3983532" y="6485482"/>
                  <a:pt x="4007110" y="6472009"/>
                </a:cubicBezTo>
                <a:cubicBezTo>
                  <a:pt x="4028283" y="6459738"/>
                  <a:pt x="4030207" y="6440731"/>
                  <a:pt x="4013125" y="6427017"/>
                </a:cubicBezTo>
                <a:lnTo>
                  <a:pt x="4923537" y="5901317"/>
                </a:lnTo>
                <a:lnTo>
                  <a:pt x="4926905" y="5899392"/>
                </a:lnTo>
                <a:lnTo>
                  <a:pt x="4926905" y="5611881"/>
                </a:lnTo>
                <a:lnTo>
                  <a:pt x="4494556" y="5362143"/>
                </a:lnTo>
                <a:lnTo>
                  <a:pt x="4494556" y="4946395"/>
                </a:lnTo>
                <a:lnTo>
                  <a:pt x="4723843" y="4814068"/>
                </a:lnTo>
                <a:lnTo>
                  <a:pt x="4917762" y="4925944"/>
                </a:lnTo>
                <a:lnTo>
                  <a:pt x="4917762" y="5180253"/>
                </a:lnTo>
                <a:lnTo>
                  <a:pt x="5211529" y="5349873"/>
                </a:lnTo>
                <a:cubicBezTo>
                  <a:pt x="5194447" y="5363346"/>
                  <a:pt x="5196372" y="5382594"/>
                  <a:pt x="5217544" y="5394623"/>
                </a:cubicBezTo>
                <a:cubicBezTo>
                  <a:pt x="5241122" y="5408097"/>
                  <a:pt x="5279136" y="5408097"/>
                  <a:pt x="5302715" y="5394623"/>
                </a:cubicBezTo>
                <a:cubicBezTo>
                  <a:pt x="5326293" y="5381150"/>
                  <a:pt x="5326293" y="5359015"/>
                  <a:pt x="5302715" y="5345542"/>
                </a:cubicBezTo>
                <a:cubicBezTo>
                  <a:pt x="5281542" y="5333272"/>
                  <a:pt x="5248581" y="5332309"/>
                  <a:pt x="5225002" y="5341933"/>
                </a:cubicBezTo>
                <a:lnTo>
                  <a:pt x="4931236" y="5172314"/>
                </a:lnTo>
                <a:lnTo>
                  <a:pt x="4931236" y="4933643"/>
                </a:lnTo>
                <a:lnTo>
                  <a:pt x="5572181" y="5303678"/>
                </a:lnTo>
                <a:lnTo>
                  <a:pt x="5572181" y="5861137"/>
                </a:lnTo>
                <a:lnTo>
                  <a:pt x="4607635" y="6418115"/>
                </a:lnTo>
                <a:lnTo>
                  <a:pt x="4604267" y="6420040"/>
                </a:lnTo>
                <a:lnTo>
                  <a:pt x="4604267" y="6629839"/>
                </a:lnTo>
                <a:lnTo>
                  <a:pt x="5149696" y="6944778"/>
                </a:lnTo>
                <a:cubicBezTo>
                  <a:pt x="5132614" y="6958492"/>
                  <a:pt x="5134539" y="6977498"/>
                  <a:pt x="5155711" y="6989769"/>
                </a:cubicBezTo>
                <a:cubicBezTo>
                  <a:pt x="5179290" y="7003242"/>
                  <a:pt x="5217304" y="7003242"/>
                  <a:pt x="5240882" y="6989769"/>
                </a:cubicBezTo>
                <a:cubicBezTo>
                  <a:pt x="5264460" y="6976296"/>
                  <a:pt x="5264460" y="6954161"/>
                  <a:pt x="5240882" y="6940687"/>
                </a:cubicBezTo>
                <a:cubicBezTo>
                  <a:pt x="5219709" y="6928417"/>
                  <a:pt x="5186748" y="6927455"/>
                  <a:pt x="5163170" y="6937079"/>
                </a:cubicBezTo>
                <a:lnTo>
                  <a:pt x="4617740" y="6622140"/>
                </a:lnTo>
                <a:lnTo>
                  <a:pt x="4617740" y="6427739"/>
                </a:lnTo>
                <a:lnTo>
                  <a:pt x="5581805" y="5871242"/>
                </a:lnTo>
                <a:lnTo>
                  <a:pt x="5585173" y="5869318"/>
                </a:lnTo>
                <a:lnTo>
                  <a:pt x="5585173" y="5296461"/>
                </a:lnTo>
                <a:lnTo>
                  <a:pt x="4736835" y="4806609"/>
                </a:lnTo>
                <a:lnTo>
                  <a:pt x="4908139" y="4707724"/>
                </a:lnTo>
                <a:lnTo>
                  <a:pt x="6008380" y="5342896"/>
                </a:lnTo>
                <a:lnTo>
                  <a:pt x="6008380" y="6388040"/>
                </a:lnTo>
                <a:lnTo>
                  <a:pt x="6329574" y="6573540"/>
                </a:lnTo>
                <a:lnTo>
                  <a:pt x="6329574" y="7534477"/>
                </a:lnTo>
                <a:lnTo>
                  <a:pt x="6354115" y="7548672"/>
                </a:lnTo>
                <a:lnTo>
                  <a:pt x="6381062" y="7548672"/>
                </a:lnTo>
                <a:lnTo>
                  <a:pt x="6342807" y="7526537"/>
                </a:lnTo>
                <a:lnTo>
                  <a:pt x="6342807" y="6581238"/>
                </a:lnTo>
                <a:lnTo>
                  <a:pt x="8018310" y="7548431"/>
                </a:lnTo>
                <a:lnTo>
                  <a:pt x="8045258" y="7548431"/>
                </a:lnTo>
                <a:lnTo>
                  <a:pt x="6021613" y="6380101"/>
                </a:lnTo>
                <a:lnTo>
                  <a:pt x="6021613" y="5334956"/>
                </a:lnTo>
                <a:lnTo>
                  <a:pt x="4921372" y="4699785"/>
                </a:lnTo>
                <a:lnTo>
                  <a:pt x="5116013" y="4587427"/>
                </a:lnTo>
                <a:lnTo>
                  <a:pt x="6187142" y="5205756"/>
                </a:lnTo>
                <a:lnTo>
                  <a:pt x="6183773" y="5211530"/>
                </a:lnTo>
                <a:lnTo>
                  <a:pt x="7202934" y="5800026"/>
                </a:lnTo>
                <a:lnTo>
                  <a:pt x="7202934" y="5928744"/>
                </a:lnTo>
                <a:lnTo>
                  <a:pt x="7409846" y="6048080"/>
                </a:lnTo>
                <a:lnTo>
                  <a:pt x="7409846" y="6416190"/>
                </a:lnTo>
                <a:lnTo>
                  <a:pt x="8931369" y="7294603"/>
                </a:lnTo>
                <a:cubicBezTo>
                  <a:pt x="8914287" y="7308077"/>
                  <a:pt x="8916211" y="7327324"/>
                  <a:pt x="8937384" y="7339594"/>
                </a:cubicBezTo>
                <a:cubicBezTo>
                  <a:pt x="8960962" y="7353068"/>
                  <a:pt x="8998976" y="7353068"/>
                  <a:pt x="9022554" y="7339594"/>
                </a:cubicBezTo>
                <a:cubicBezTo>
                  <a:pt x="9046132" y="7326121"/>
                  <a:pt x="9046132" y="7303986"/>
                  <a:pt x="9022554" y="7290513"/>
                </a:cubicBezTo>
                <a:cubicBezTo>
                  <a:pt x="9001382" y="7278242"/>
                  <a:pt x="8968421" y="7277280"/>
                  <a:pt x="8944842" y="7286904"/>
                </a:cubicBezTo>
                <a:lnTo>
                  <a:pt x="7423319" y="6408491"/>
                </a:lnTo>
                <a:lnTo>
                  <a:pt x="7423319" y="6056019"/>
                </a:lnTo>
                <a:lnTo>
                  <a:pt x="7686771" y="6208076"/>
                </a:lnTo>
                <a:cubicBezTo>
                  <a:pt x="7669689" y="6221549"/>
                  <a:pt x="7671613" y="6240796"/>
                  <a:pt x="7692785" y="6253067"/>
                </a:cubicBezTo>
                <a:cubicBezTo>
                  <a:pt x="7716364" y="6266540"/>
                  <a:pt x="7754378" y="6266540"/>
                  <a:pt x="7777956" y="6253067"/>
                </a:cubicBezTo>
                <a:cubicBezTo>
                  <a:pt x="7801535" y="6239594"/>
                  <a:pt x="7801535" y="6217459"/>
                  <a:pt x="7777956" y="6203985"/>
                </a:cubicBezTo>
                <a:cubicBezTo>
                  <a:pt x="7756784" y="6191715"/>
                  <a:pt x="7723822" y="6190753"/>
                  <a:pt x="7700244" y="6200376"/>
                </a:cubicBezTo>
                <a:lnTo>
                  <a:pt x="7216648" y="5921046"/>
                </a:lnTo>
                <a:lnTo>
                  <a:pt x="7216648" y="5792327"/>
                </a:lnTo>
                <a:lnTo>
                  <a:pt x="6205908" y="5208643"/>
                </a:lnTo>
                <a:lnTo>
                  <a:pt x="6675310" y="5208643"/>
                </a:lnTo>
                <a:lnTo>
                  <a:pt x="8696789" y="6375771"/>
                </a:lnTo>
                <a:lnTo>
                  <a:pt x="8696789" y="6680845"/>
                </a:lnTo>
                <a:lnTo>
                  <a:pt x="9497730" y="7143269"/>
                </a:lnTo>
                <a:cubicBezTo>
                  <a:pt x="9480647" y="7156742"/>
                  <a:pt x="9482572" y="7175989"/>
                  <a:pt x="9503744" y="7188260"/>
                </a:cubicBezTo>
                <a:cubicBezTo>
                  <a:pt x="9527322" y="7201733"/>
                  <a:pt x="9565337" y="7201733"/>
                  <a:pt x="9588915" y="7188260"/>
                </a:cubicBezTo>
                <a:cubicBezTo>
                  <a:pt x="9612493" y="7174787"/>
                  <a:pt x="9612493" y="7152652"/>
                  <a:pt x="9588915" y="7139178"/>
                </a:cubicBezTo>
                <a:cubicBezTo>
                  <a:pt x="9567743" y="7126908"/>
                  <a:pt x="9534781" y="7125946"/>
                  <a:pt x="9511203" y="7135570"/>
                </a:cubicBezTo>
                <a:lnTo>
                  <a:pt x="8710262" y="6673146"/>
                </a:lnTo>
                <a:lnTo>
                  <a:pt x="8710262" y="6368071"/>
                </a:lnTo>
                <a:lnTo>
                  <a:pt x="6702496" y="5208884"/>
                </a:lnTo>
                <a:lnTo>
                  <a:pt x="8069798" y="5208884"/>
                </a:lnTo>
                <a:lnTo>
                  <a:pt x="9713543" y="6158032"/>
                </a:lnTo>
                <a:lnTo>
                  <a:pt x="9715227" y="6158994"/>
                </a:lnTo>
                <a:lnTo>
                  <a:pt x="11637822" y="6158994"/>
                </a:lnTo>
                <a:lnTo>
                  <a:pt x="12764769" y="5508425"/>
                </a:lnTo>
                <a:cubicBezTo>
                  <a:pt x="12788348" y="5518289"/>
                  <a:pt x="12821310" y="5517087"/>
                  <a:pt x="12842482" y="5504816"/>
                </a:cubicBezTo>
                <a:cubicBezTo>
                  <a:pt x="12866060" y="5491343"/>
                  <a:pt x="12866060" y="5469208"/>
                  <a:pt x="12842482" y="5455735"/>
                </a:cubicBezTo>
                <a:cubicBezTo>
                  <a:pt x="12818903" y="5442261"/>
                  <a:pt x="12780888" y="5442261"/>
                  <a:pt x="12757311" y="5455735"/>
                </a:cubicBezTo>
                <a:cubicBezTo>
                  <a:pt x="12736138" y="5468005"/>
                  <a:pt x="12734214" y="5487012"/>
                  <a:pt x="12751296" y="5500485"/>
                </a:cubicBezTo>
                <a:lnTo>
                  <a:pt x="11634213" y="6145521"/>
                </a:lnTo>
                <a:lnTo>
                  <a:pt x="9718836" y="6145521"/>
                </a:lnTo>
                <a:lnTo>
                  <a:pt x="8075091" y="5196373"/>
                </a:lnTo>
                <a:lnTo>
                  <a:pt x="8073648" y="5195411"/>
                </a:lnTo>
                <a:lnTo>
                  <a:pt x="6196525" y="5195411"/>
                </a:lnTo>
                <a:lnTo>
                  <a:pt x="5130449" y="4579968"/>
                </a:lnTo>
                <a:lnTo>
                  <a:pt x="5332067" y="4463520"/>
                </a:lnTo>
                <a:lnTo>
                  <a:pt x="6104859" y="4909824"/>
                </a:lnTo>
                <a:lnTo>
                  <a:pt x="6106302" y="4910787"/>
                </a:lnTo>
                <a:lnTo>
                  <a:pt x="8281522" y="4910787"/>
                </a:lnTo>
                <a:lnTo>
                  <a:pt x="9806413" y="5791124"/>
                </a:lnTo>
                <a:cubicBezTo>
                  <a:pt x="9789331" y="5804598"/>
                  <a:pt x="9791255" y="5823845"/>
                  <a:pt x="9812428" y="5836116"/>
                </a:cubicBezTo>
                <a:cubicBezTo>
                  <a:pt x="9836006" y="5849589"/>
                  <a:pt x="9874020" y="5849589"/>
                  <a:pt x="9897598" y="5836116"/>
                </a:cubicBezTo>
                <a:cubicBezTo>
                  <a:pt x="9921176" y="5822642"/>
                  <a:pt x="9921176" y="5800508"/>
                  <a:pt x="9897598" y="5787034"/>
                </a:cubicBezTo>
                <a:cubicBezTo>
                  <a:pt x="9876426" y="5774764"/>
                  <a:pt x="9843464" y="5773801"/>
                  <a:pt x="9819886" y="5783425"/>
                </a:cubicBezTo>
                <a:lnTo>
                  <a:pt x="8286575" y="4898276"/>
                </a:lnTo>
                <a:lnTo>
                  <a:pt x="8285130" y="4897313"/>
                </a:lnTo>
                <a:lnTo>
                  <a:pt x="6676271" y="4897313"/>
                </a:lnTo>
                <a:lnTo>
                  <a:pt x="7097794" y="4653831"/>
                </a:lnTo>
                <a:lnTo>
                  <a:pt x="8236049" y="4653831"/>
                </a:lnTo>
                <a:cubicBezTo>
                  <a:pt x="8238215" y="4660327"/>
                  <a:pt x="8243749" y="4666583"/>
                  <a:pt x="8252410" y="4671635"/>
                </a:cubicBezTo>
                <a:cubicBezTo>
                  <a:pt x="8275988" y="4685109"/>
                  <a:pt x="8314002" y="4685109"/>
                  <a:pt x="8337581" y="4671635"/>
                </a:cubicBezTo>
                <a:cubicBezTo>
                  <a:pt x="8361158" y="4658162"/>
                  <a:pt x="8361158" y="4636027"/>
                  <a:pt x="8337581" y="4622554"/>
                </a:cubicBezTo>
                <a:cubicBezTo>
                  <a:pt x="8314002" y="4609081"/>
                  <a:pt x="8275988" y="4609081"/>
                  <a:pt x="8252410" y="4622554"/>
                </a:cubicBezTo>
                <a:cubicBezTo>
                  <a:pt x="8243749" y="4627606"/>
                  <a:pt x="8238215" y="4633862"/>
                  <a:pt x="8235809" y="4640358"/>
                </a:cubicBezTo>
                <a:lnTo>
                  <a:pt x="7093945" y="4640358"/>
                </a:lnTo>
                <a:lnTo>
                  <a:pt x="6649084" y="4897313"/>
                </a:lnTo>
                <a:lnTo>
                  <a:pt x="6109911" y="4897313"/>
                </a:lnTo>
                <a:lnTo>
                  <a:pt x="5345300" y="4455822"/>
                </a:lnTo>
                <a:lnTo>
                  <a:pt x="5522859" y="4353328"/>
                </a:lnTo>
                <a:lnTo>
                  <a:pt x="6199413" y="4744054"/>
                </a:lnTo>
                <a:lnTo>
                  <a:pt x="6200856" y="4745017"/>
                </a:lnTo>
                <a:lnTo>
                  <a:pt x="6473450" y="4745017"/>
                </a:lnTo>
                <a:lnTo>
                  <a:pt x="7026338" y="4425747"/>
                </a:lnTo>
                <a:lnTo>
                  <a:pt x="8693661" y="4425747"/>
                </a:lnTo>
                <a:lnTo>
                  <a:pt x="9737843" y="3822815"/>
                </a:lnTo>
                <a:cubicBezTo>
                  <a:pt x="9761422" y="3832199"/>
                  <a:pt x="9793661" y="3830755"/>
                  <a:pt x="9814593" y="3818725"/>
                </a:cubicBezTo>
                <a:cubicBezTo>
                  <a:pt x="9838171" y="3805252"/>
                  <a:pt x="9838171" y="3783117"/>
                  <a:pt x="9814593" y="3769644"/>
                </a:cubicBezTo>
                <a:cubicBezTo>
                  <a:pt x="9791015" y="3756171"/>
                  <a:pt x="9753001" y="3756171"/>
                  <a:pt x="9729423" y="3769644"/>
                </a:cubicBezTo>
                <a:cubicBezTo>
                  <a:pt x="9707769" y="3782155"/>
                  <a:pt x="9706325" y="3801403"/>
                  <a:pt x="9724130" y="3815117"/>
                </a:cubicBezTo>
                <a:lnTo>
                  <a:pt x="8689811" y="4412274"/>
                </a:lnTo>
                <a:lnTo>
                  <a:pt x="7022488" y="4412274"/>
                </a:lnTo>
                <a:lnTo>
                  <a:pt x="6469600" y="4731543"/>
                </a:lnTo>
                <a:lnTo>
                  <a:pt x="6204465" y="4731543"/>
                </a:lnTo>
                <a:lnTo>
                  <a:pt x="5713170" y="4447882"/>
                </a:lnTo>
                <a:lnTo>
                  <a:pt x="5958817" y="4447882"/>
                </a:lnTo>
                <a:lnTo>
                  <a:pt x="6197007" y="4585261"/>
                </a:lnTo>
                <a:lnTo>
                  <a:pt x="6198450" y="4586224"/>
                </a:lnTo>
                <a:lnTo>
                  <a:pt x="6384430" y="4586224"/>
                </a:lnTo>
                <a:lnTo>
                  <a:pt x="6798494" y="4347313"/>
                </a:lnTo>
                <a:cubicBezTo>
                  <a:pt x="6821832" y="4356456"/>
                  <a:pt x="6854072" y="4355253"/>
                  <a:pt x="6875003" y="4343223"/>
                </a:cubicBezTo>
                <a:cubicBezTo>
                  <a:pt x="6898582" y="4329750"/>
                  <a:pt x="6898582" y="4307615"/>
                  <a:pt x="6875003" y="4294142"/>
                </a:cubicBezTo>
                <a:cubicBezTo>
                  <a:pt x="6851425" y="4280668"/>
                  <a:pt x="6813411" y="4280668"/>
                  <a:pt x="6789832" y="4294142"/>
                </a:cubicBezTo>
                <a:cubicBezTo>
                  <a:pt x="6768179" y="4306652"/>
                  <a:pt x="6766735" y="4326141"/>
                  <a:pt x="6784780" y="4339855"/>
                </a:cubicBezTo>
                <a:lnTo>
                  <a:pt x="6380821" y="4572991"/>
                </a:lnTo>
                <a:lnTo>
                  <a:pt x="6202059" y="4572991"/>
                </a:lnTo>
                <a:lnTo>
                  <a:pt x="5963870" y="4435611"/>
                </a:lnTo>
                <a:lnTo>
                  <a:pt x="5962186" y="4434649"/>
                </a:lnTo>
                <a:lnTo>
                  <a:pt x="5689591" y="4434649"/>
                </a:lnTo>
                <a:lnTo>
                  <a:pt x="5535851" y="4345869"/>
                </a:lnTo>
                <a:lnTo>
                  <a:pt x="5785829" y="4201512"/>
                </a:lnTo>
                <a:lnTo>
                  <a:pt x="6154421" y="4201512"/>
                </a:lnTo>
                <a:lnTo>
                  <a:pt x="6610830" y="3938061"/>
                </a:lnTo>
                <a:cubicBezTo>
                  <a:pt x="6634408" y="3947925"/>
                  <a:pt x="6667370" y="3946722"/>
                  <a:pt x="6688542" y="3934452"/>
                </a:cubicBezTo>
                <a:cubicBezTo>
                  <a:pt x="6712121" y="3920978"/>
                  <a:pt x="6712121" y="3898844"/>
                  <a:pt x="6688542" y="3885370"/>
                </a:cubicBezTo>
                <a:cubicBezTo>
                  <a:pt x="6664963" y="3871897"/>
                  <a:pt x="6626950" y="3871897"/>
                  <a:pt x="6603371" y="3885370"/>
                </a:cubicBezTo>
                <a:cubicBezTo>
                  <a:pt x="6582199" y="3897641"/>
                  <a:pt x="6580274" y="3916648"/>
                  <a:pt x="6597356" y="3930361"/>
                </a:cubicBezTo>
                <a:lnTo>
                  <a:pt x="6150812" y="4188039"/>
                </a:lnTo>
                <a:lnTo>
                  <a:pt x="5809408" y="4188039"/>
                </a:lnTo>
                <a:lnTo>
                  <a:pt x="5916713" y="4125965"/>
                </a:lnTo>
                <a:lnTo>
                  <a:pt x="5926818" y="4120191"/>
                </a:lnTo>
                <a:lnTo>
                  <a:pt x="5744207" y="4014811"/>
                </a:lnTo>
                <a:lnTo>
                  <a:pt x="6238389" y="3728984"/>
                </a:lnTo>
                <a:lnTo>
                  <a:pt x="6758074" y="3728984"/>
                </a:lnTo>
                <a:lnTo>
                  <a:pt x="7306150" y="4045366"/>
                </a:lnTo>
                <a:cubicBezTo>
                  <a:pt x="7289067" y="4058840"/>
                  <a:pt x="7290992" y="4078087"/>
                  <a:pt x="7312165" y="4090117"/>
                </a:cubicBezTo>
                <a:cubicBezTo>
                  <a:pt x="7335743" y="4103590"/>
                  <a:pt x="7373757" y="4103590"/>
                  <a:pt x="7397335" y="4090117"/>
                </a:cubicBezTo>
                <a:cubicBezTo>
                  <a:pt x="7420913" y="4076643"/>
                  <a:pt x="7420913" y="4054509"/>
                  <a:pt x="7397335" y="4041035"/>
                </a:cubicBezTo>
                <a:cubicBezTo>
                  <a:pt x="7376162" y="4028765"/>
                  <a:pt x="7343201" y="4027803"/>
                  <a:pt x="7319623" y="4037427"/>
                </a:cubicBezTo>
                <a:lnTo>
                  <a:pt x="7037405" y="3874544"/>
                </a:lnTo>
                <a:lnTo>
                  <a:pt x="8062340" y="3874544"/>
                </a:lnTo>
                <a:lnTo>
                  <a:pt x="8357069" y="3704443"/>
                </a:lnTo>
                <a:lnTo>
                  <a:pt x="8944361" y="3704443"/>
                </a:lnTo>
                <a:cubicBezTo>
                  <a:pt x="8946526" y="3710939"/>
                  <a:pt x="8952059" y="3717194"/>
                  <a:pt x="8960962" y="3722247"/>
                </a:cubicBezTo>
                <a:cubicBezTo>
                  <a:pt x="8984540" y="3735720"/>
                  <a:pt x="9022554" y="3735720"/>
                  <a:pt x="9046132" y="3722247"/>
                </a:cubicBezTo>
                <a:cubicBezTo>
                  <a:pt x="9069711" y="3708774"/>
                  <a:pt x="9069711" y="3686639"/>
                  <a:pt x="9046132" y="3673165"/>
                </a:cubicBezTo>
                <a:cubicBezTo>
                  <a:pt x="9022554" y="3659692"/>
                  <a:pt x="8984540" y="3659692"/>
                  <a:pt x="8960962" y="3673165"/>
                </a:cubicBezTo>
                <a:cubicBezTo>
                  <a:pt x="8952300" y="3678218"/>
                  <a:pt x="8946766" y="3684473"/>
                  <a:pt x="8944601" y="3690969"/>
                </a:cubicBezTo>
                <a:lnTo>
                  <a:pt x="8353700" y="3690969"/>
                </a:lnTo>
                <a:lnTo>
                  <a:pt x="8058971" y="3861070"/>
                </a:lnTo>
                <a:lnTo>
                  <a:pt x="7014308" y="3861070"/>
                </a:lnTo>
                <a:lnTo>
                  <a:pt x="6763608" y="3716232"/>
                </a:lnTo>
                <a:lnTo>
                  <a:pt x="6762164" y="3715269"/>
                </a:lnTo>
                <a:lnTo>
                  <a:pt x="6262448" y="3715269"/>
                </a:lnTo>
                <a:lnTo>
                  <a:pt x="6467435" y="3596897"/>
                </a:lnTo>
                <a:lnTo>
                  <a:pt x="7643223" y="3596897"/>
                </a:lnTo>
                <a:lnTo>
                  <a:pt x="7946614" y="3421743"/>
                </a:lnTo>
                <a:lnTo>
                  <a:pt x="8846439" y="3421743"/>
                </a:lnTo>
                <a:lnTo>
                  <a:pt x="9276623" y="3173450"/>
                </a:lnTo>
                <a:cubicBezTo>
                  <a:pt x="9300201" y="3183314"/>
                  <a:pt x="9333163" y="3182111"/>
                  <a:pt x="9354334" y="3169840"/>
                </a:cubicBezTo>
                <a:cubicBezTo>
                  <a:pt x="9377913" y="3156367"/>
                  <a:pt x="9377913" y="3134232"/>
                  <a:pt x="9354334" y="3120759"/>
                </a:cubicBezTo>
                <a:cubicBezTo>
                  <a:pt x="9330757" y="3107286"/>
                  <a:pt x="9292742" y="3107286"/>
                  <a:pt x="9269164" y="3120759"/>
                </a:cubicBezTo>
                <a:cubicBezTo>
                  <a:pt x="9247992" y="3133029"/>
                  <a:pt x="9246067" y="3152037"/>
                  <a:pt x="9263149" y="3165750"/>
                </a:cubicBezTo>
                <a:lnTo>
                  <a:pt x="8842830" y="3408511"/>
                </a:lnTo>
                <a:lnTo>
                  <a:pt x="7969951" y="3408511"/>
                </a:lnTo>
                <a:lnTo>
                  <a:pt x="8980450" y="2825068"/>
                </a:lnTo>
                <a:lnTo>
                  <a:pt x="9722204" y="2825068"/>
                </a:lnTo>
                <a:lnTo>
                  <a:pt x="10034497" y="2644862"/>
                </a:lnTo>
                <a:cubicBezTo>
                  <a:pt x="10058075" y="2654726"/>
                  <a:pt x="10091037" y="2653524"/>
                  <a:pt x="10112209" y="2641253"/>
                </a:cubicBezTo>
                <a:cubicBezTo>
                  <a:pt x="10135787" y="2627780"/>
                  <a:pt x="10135787" y="2605645"/>
                  <a:pt x="10112209" y="2592172"/>
                </a:cubicBezTo>
                <a:cubicBezTo>
                  <a:pt x="10088631" y="2578698"/>
                  <a:pt x="10050616" y="2578698"/>
                  <a:pt x="10027039" y="2592172"/>
                </a:cubicBezTo>
                <a:cubicBezTo>
                  <a:pt x="10005866" y="2604442"/>
                  <a:pt x="10003941" y="2623449"/>
                  <a:pt x="10021024" y="2637163"/>
                </a:cubicBezTo>
                <a:lnTo>
                  <a:pt x="9718596" y="2811835"/>
                </a:lnTo>
                <a:lnTo>
                  <a:pt x="8976841" y="2811835"/>
                </a:lnTo>
                <a:lnTo>
                  <a:pt x="7639614" y="3583905"/>
                </a:lnTo>
                <a:lnTo>
                  <a:pt x="6463826" y="3583905"/>
                </a:lnTo>
                <a:lnTo>
                  <a:pt x="5731696" y="4006630"/>
                </a:lnTo>
                <a:lnTo>
                  <a:pt x="5390532" y="3809583"/>
                </a:lnTo>
                <a:lnTo>
                  <a:pt x="6242479" y="3317807"/>
                </a:lnTo>
                <a:lnTo>
                  <a:pt x="7159146" y="3317807"/>
                </a:lnTo>
                <a:lnTo>
                  <a:pt x="8198998" y="2717281"/>
                </a:lnTo>
                <a:cubicBezTo>
                  <a:pt x="8222576" y="2727146"/>
                  <a:pt x="8255538" y="2725942"/>
                  <a:pt x="8276710" y="2713672"/>
                </a:cubicBezTo>
                <a:cubicBezTo>
                  <a:pt x="8300288" y="2700199"/>
                  <a:pt x="8300288" y="2678064"/>
                  <a:pt x="8276710" y="2664591"/>
                </a:cubicBezTo>
                <a:cubicBezTo>
                  <a:pt x="8253131" y="2651117"/>
                  <a:pt x="8215118" y="2651117"/>
                  <a:pt x="8191539" y="2664591"/>
                </a:cubicBezTo>
                <a:cubicBezTo>
                  <a:pt x="8170367" y="2676861"/>
                  <a:pt x="8168442" y="2695868"/>
                  <a:pt x="8185524" y="2709582"/>
                </a:cubicBezTo>
                <a:lnTo>
                  <a:pt x="7155537" y="3304333"/>
                </a:lnTo>
                <a:lnTo>
                  <a:pt x="6265816" y="3304333"/>
                </a:lnTo>
                <a:lnTo>
                  <a:pt x="7387470" y="2656651"/>
                </a:lnTo>
                <a:lnTo>
                  <a:pt x="7390839" y="2654726"/>
                </a:lnTo>
                <a:lnTo>
                  <a:pt x="7390839" y="2134319"/>
                </a:lnTo>
                <a:lnTo>
                  <a:pt x="9068989" y="1165443"/>
                </a:lnTo>
                <a:cubicBezTo>
                  <a:pt x="9092568" y="1175307"/>
                  <a:pt x="9125529" y="1174104"/>
                  <a:pt x="9146702" y="1161834"/>
                </a:cubicBezTo>
                <a:cubicBezTo>
                  <a:pt x="9170279" y="1148360"/>
                  <a:pt x="9170279" y="1126226"/>
                  <a:pt x="9146702" y="1112752"/>
                </a:cubicBezTo>
                <a:cubicBezTo>
                  <a:pt x="9123123" y="1099279"/>
                  <a:pt x="9085109" y="1099279"/>
                  <a:pt x="9061531" y="1112752"/>
                </a:cubicBezTo>
                <a:cubicBezTo>
                  <a:pt x="9040358" y="1125023"/>
                  <a:pt x="9038434" y="1144030"/>
                  <a:pt x="9055516" y="1157744"/>
                </a:cubicBezTo>
                <a:lnTo>
                  <a:pt x="7380974" y="2124695"/>
                </a:lnTo>
                <a:lnTo>
                  <a:pt x="7377607" y="2126620"/>
                </a:lnTo>
                <a:lnTo>
                  <a:pt x="7377607" y="2646787"/>
                </a:lnTo>
                <a:lnTo>
                  <a:pt x="5377299" y="3801643"/>
                </a:lnTo>
                <a:lnTo>
                  <a:pt x="5083773" y="3632024"/>
                </a:lnTo>
                <a:lnTo>
                  <a:pt x="6282658" y="2939832"/>
                </a:lnTo>
                <a:lnTo>
                  <a:pt x="6286026" y="2937907"/>
                </a:lnTo>
                <a:lnTo>
                  <a:pt x="6286026" y="1892762"/>
                </a:lnTo>
                <a:lnTo>
                  <a:pt x="7353547" y="1276357"/>
                </a:lnTo>
                <a:cubicBezTo>
                  <a:pt x="7377125" y="1286221"/>
                  <a:pt x="7410086" y="1285018"/>
                  <a:pt x="7431259" y="1272748"/>
                </a:cubicBezTo>
                <a:cubicBezTo>
                  <a:pt x="7454837" y="1259275"/>
                  <a:pt x="7454837" y="1237140"/>
                  <a:pt x="7431259" y="1223667"/>
                </a:cubicBezTo>
                <a:cubicBezTo>
                  <a:pt x="7407681" y="1210193"/>
                  <a:pt x="7369666" y="1210193"/>
                  <a:pt x="7346088" y="1223667"/>
                </a:cubicBezTo>
                <a:cubicBezTo>
                  <a:pt x="7324916" y="1235937"/>
                  <a:pt x="7322991" y="1254944"/>
                  <a:pt x="7340073" y="1268658"/>
                </a:cubicBezTo>
                <a:lnTo>
                  <a:pt x="6275922" y="1883138"/>
                </a:lnTo>
                <a:lnTo>
                  <a:pt x="6272553" y="1885063"/>
                </a:lnTo>
                <a:lnTo>
                  <a:pt x="6272553" y="2930208"/>
                </a:lnTo>
                <a:lnTo>
                  <a:pt x="5070300" y="3624324"/>
                </a:lnTo>
                <a:lnTo>
                  <a:pt x="4889132" y="3519666"/>
                </a:lnTo>
                <a:lnTo>
                  <a:pt x="5780055" y="3005273"/>
                </a:lnTo>
                <a:lnTo>
                  <a:pt x="5780055" y="1780404"/>
                </a:lnTo>
                <a:lnTo>
                  <a:pt x="6208315" y="1533072"/>
                </a:lnTo>
                <a:lnTo>
                  <a:pt x="6208315" y="1072332"/>
                </a:lnTo>
                <a:lnTo>
                  <a:pt x="6586530" y="854113"/>
                </a:lnTo>
                <a:cubicBezTo>
                  <a:pt x="6610108" y="863977"/>
                  <a:pt x="6643069" y="862774"/>
                  <a:pt x="6664242" y="850504"/>
                </a:cubicBezTo>
                <a:cubicBezTo>
                  <a:pt x="6687820" y="837030"/>
                  <a:pt x="6687820" y="814896"/>
                  <a:pt x="6664242" y="801422"/>
                </a:cubicBezTo>
                <a:cubicBezTo>
                  <a:pt x="6640664" y="787949"/>
                  <a:pt x="6602649" y="787949"/>
                  <a:pt x="6579072" y="801422"/>
                </a:cubicBezTo>
                <a:cubicBezTo>
                  <a:pt x="6557899" y="813693"/>
                  <a:pt x="6555974" y="832700"/>
                  <a:pt x="6573057" y="846414"/>
                </a:cubicBezTo>
                <a:lnTo>
                  <a:pt x="6194841" y="1064633"/>
                </a:lnTo>
                <a:lnTo>
                  <a:pt x="6194841" y="1525373"/>
                </a:lnTo>
                <a:lnTo>
                  <a:pt x="5766582" y="1772705"/>
                </a:lnTo>
                <a:lnTo>
                  <a:pt x="5766582" y="2997574"/>
                </a:lnTo>
                <a:lnTo>
                  <a:pt x="4875658" y="3511967"/>
                </a:lnTo>
                <a:lnTo>
                  <a:pt x="4631214" y="3370737"/>
                </a:lnTo>
                <a:lnTo>
                  <a:pt x="5312820" y="2977124"/>
                </a:lnTo>
                <a:lnTo>
                  <a:pt x="5312820" y="930622"/>
                </a:lnTo>
                <a:lnTo>
                  <a:pt x="5299346" y="930622"/>
                </a:lnTo>
                <a:lnTo>
                  <a:pt x="5299346" y="2129267"/>
                </a:lnTo>
                <a:lnTo>
                  <a:pt x="4957701" y="1931979"/>
                </a:lnTo>
                <a:lnTo>
                  <a:pt x="4957701" y="1259997"/>
                </a:lnTo>
                <a:cubicBezTo>
                  <a:pt x="4970694" y="1259034"/>
                  <a:pt x="4983445" y="1255906"/>
                  <a:pt x="4993550" y="1250132"/>
                </a:cubicBezTo>
                <a:cubicBezTo>
                  <a:pt x="5017128" y="1236659"/>
                  <a:pt x="5017128" y="1214524"/>
                  <a:pt x="4993550" y="1201051"/>
                </a:cubicBezTo>
                <a:cubicBezTo>
                  <a:pt x="4969972" y="1187577"/>
                  <a:pt x="4931958" y="1187577"/>
                  <a:pt x="4908379" y="1201051"/>
                </a:cubicBezTo>
                <a:cubicBezTo>
                  <a:pt x="4884801" y="1214524"/>
                  <a:pt x="4884801" y="1236659"/>
                  <a:pt x="4908379" y="1250132"/>
                </a:cubicBezTo>
                <a:cubicBezTo>
                  <a:pt x="4918484" y="1255906"/>
                  <a:pt x="4931236" y="1259034"/>
                  <a:pt x="4944228" y="1259997"/>
                </a:cubicBezTo>
                <a:lnTo>
                  <a:pt x="4944228" y="1939918"/>
                </a:lnTo>
                <a:lnTo>
                  <a:pt x="5299587" y="2144905"/>
                </a:lnTo>
                <a:lnTo>
                  <a:pt x="5299587" y="2506279"/>
                </a:lnTo>
                <a:lnTo>
                  <a:pt x="4848231" y="2246918"/>
                </a:lnTo>
                <a:cubicBezTo>
                  <a:pt x="4863869" y="2233444"/>
                  <a:pt x="4861463" y="2214919"/>
                  <a:pt x="4840772" y="2202889"/>
                </a:cubicBezTo>
                <a:cubicBezTo>
                  <a:pt x="4817194" y="2189416"/>
                  <a:pt x="4779180" y="2189416"/>
                  <a:pt x="4755602" y="2202889"/>
                </a:cubicBezTo>
                <a:cubicBezTo>
                  <a:pt x="4732023" y="2216362"/>
                  <a:pt x="4732023" y="2238497"/>
                  <a:pt x="4755602" y="2251970"/>
                </a:cubicBezTo>
                <a:cubicBezTo>
                  <a:pt x="4777255" y="2264481"/>
                  <a:pt x="4811420" y="2265203"/>
                  <a:pt x="4834998" y="2254617"/>
                </a:cubicBezTo>
                <a:lnTo>
                  <a:pt x="5297903" y="2521918"/>
                </a:lnTo>
                <a:lnTo>
                  <a:pt x="5297903" y="2969184"/>
                </a:lnTo>
                <a:lnTo>
                  <a:pt x="4616297" y="3362798"/>
                </a:lnTo>
                <a:lnTo>
                  <a:pt x="4398559" y="3237207"/>
                </a:lnTo>
                <a:lnTo>
                  <a:pt x="4729858" y="3045934"/>
                </a:lnTo>
                <a:lnTo>
                  <a:pt x="4729858" y="2764197"/>
                </a:lnTo>
                <a:lnTo>
                  <a:pt x="4646131" y="2715838"/>
                </a:lnTo>
                <a:lnTo>
                  <a:pt x="4646131" y="2572202"/>
                </a:lnTo>
                <a:lnTo>
                  <a:pt x="4049215" y="2227670"/>
                </a:lnTo>
                <a:lnTo>
                  <a:pt x="4049215" y="1984428"/>
                </a:lnTo>
                <a:lnTo>
                  <a:pt x="3563213" y="1703654"/>
                </a:lnTo>
                <a:cubicBezTo>
                  <a:pt x="3580295" y="1690181"/>
                  <a:pt x="3578370" y="1670933"/>
                  <a:pt x="3557198" y="1658663"/>
                </a:cubicBezTo>
                <a:cubicBezTo>
                  <a:pt x="3533619" y="1645189"/>
                  <a:pt x="3495605" y="1645189"/>
                  <a:pt x="3472027" y="1658663"/>
                </a:cubicBezTo>
                <a:cubicBezTo>
                  <a:pt x="3448449" y="1672136"/>
                  <a:pt x="3448449" y="1694271"/>
                  <a:pt x="3472027" y="1707744"/>
                </a:cubicBezTo>
                <a:cubicBezTo>
                  <a:pt x="3493199" y="1720014"/>
                  <a:pt x="3526161" y="1720977"/>
                  <a:pt x="3549739" y="1711353"/>
                </a:cubicBezTo>
                <a:lnTo>
                  <a:pt x="4035741" y="1991887"/>
                </a:lnTo>
                <a:lnTo>
                  <a:pt x="4035741" y="2235369"/>
                </a:lnTo>
                <a:lnTo>
                  <a:pt x="4632898" y="2580142"/>
                </a:lnTo>
                <a:lnTo>
                  <a:pt x="4632898" y="2708139"/>
                </a:lnTo>
                <a:lnTo>
                  <a:pt x="3629376" y="2128785"/>
                </a:lnTo>
                <a:cubicBezTo>
                  <a:pt x="3645015" y="2115312"/>
                  <a:pt x="3642609" y="2096786"/>
                  <a:pt x="3621918" y="2084757"/>
                </a:cubicBezTo>
                <a:cubicBezTo>
                  <a:pt x="3598339" y="2071283"/>
                  <a:pt x="3560325" y="2071283"/>
                  <a:pt x="3536747" y="2084757"/>
                </a:cubicBezTo>
                <a:cubicBezTo>
                  <a:pt x="3513169" y="2098230"/>
                  <a:pt x="3513169" y="2120365"/>
                  <a:pt x="3536747" y="2133838"/>
                </a:cubicBezTo>
                <a:cubicBezTo>
                  <a:pt x="3558400" y="2146349"/>
                  <a:pt x="3592565" y="2147311"/>
                  <a:pt x="3616143" y="2136485"/>
                </a:cubicBezTo>
                <a:lnTo>
                  <a:pt x="4420693" y="2601074"/>
                </a:lnTo>
                <a:lnTo>
                  <a:pt x="4016975" y="2601074"/>
                </a:lnTo>
                <a:lnTo>
                  <a:pt x="3554070" y="2333773"/>
                </a:lnTo>
                <a:cubicBezTo>
                  <a:pt x="3571152" y="2320299"/>
                  <a:pt x="3569228" y="2301052"/>
                  <a:pt x="3548055" y="2288781"/>
                </a:cubicBezTo>
                <a:cubicBezTo>
                  <a:pt x="3524477" y="2275308"/>
                  <a:pt x="3486463" y="2275308"/>
                  <a:pt x="3462884" y="2288781"/>
                </a:cubicBezTo>
                <a:cubicBezTo>
                  <a:pt x="3439306" y="2302255"/>
                  <a:pt x="3439306" y="2324389"/>
                  <a:pt x="3462884" y="2337863"/>
                </a:cubicBezTo>
                <a:cubicBezTo>
                  <a:pt x="3484057" y="2350133"/>
                  <a:pt x="3517018" y="2351095"/>
                  <a:pt x="3540597" y="2341472"/>
                </a:cubicBezTo>
                <a:lnTo>
                  <a:pt x="4013366" y="2614547"/>
                </a:lnTo>
                <a:lnTo>
                  <a:pt x="4442828" y="2614547"/>
                </a:lnTo>
                <a:lnTo>
                  <a:pt x="4442828" y="2613825"/>
                </a:lnTo>
                <a:lnTo>
                  <a:pt x="4716625" y="2771896"/>
                </a:lnTo>
                <a:lnTo>
                  <a:pt x="4716625" y="3037994"/>
                </a:lnTo>
                <a:lnTo>
                  <a:pt x="4385326" y="3229267"/>
                </a:lnTo>
                <a:lnTo>
                  <a:pt x="4323012" y="3193178"/>
                </a:lnTo>
                <a:lnTo>
                  <a:pt x="4319643" y="3191253"/>
                </a:lnTo>
                <a:lnTo>
                  <a:pt x="4234232" y="3240575"/>
                </a:lnTo>
                <a:lnTo>
                  <a:pt x="2843352" y="2437469"/>
                </a:lnTo>
                <a:lnTo>
                  <a:pt x="2841909" y="2436507"/>
                </a:lnTo>
                <a:lnTo>
                  <a:pt x="2462490" y="2436507"/>
                </a:lnTo>
                <a:cubicBezTo>
                  <a:pt x="2460325" y="2430011"/>
                  <a:pt x="2454791" y="2423755"/>
                  <a:pt x="2445889" y="2418703"/>
                </a:cubicBezTo>
                <a:cubicBezTo>
                  <a:pt x="2422311" y="2405229"/>
                  <a:pt x="2384297" y="2405229"/>
                  <a:pt x="2360719" y="2418703"/>
                </a:cubicBezTo>
                <a:cubicBezTo>
                  <a:pt x="2337140" y="2432176"/>
                  <a:pt x="2337140" y="2454311"/>
                  <a:pt x="2360719" y="2467784"/>
                </a:cubicBezTo>
                <a:cubicBezTo>
                  <a:pt x="2384297" y="2481257"/>
                  <a:pt x="2422311" y="2481257"/>
                  <a:pt x="2445889" y="2467784"/>
                </a:cubicBezTo>
                <a:cubicBezTo>
                  <a:pt x="2454551" y="2462732"/>
                  <a:pt x="2460084" y="2456476"/>
                  <a:pt x="2462490" y="2449980"/>
                </a:cubicBezTo>
                <a:lnTo>
                  <a:pt x="2838300" y="2449980"/>
                </a:lnTo>
                <a:lnTo>
                  <a:pt x="4220759" y="3248275"/>
                </a:lnTo>
                <a:lnTo>
                  <a:pt x="4009276" y="3370256"/>
                </a:lnTo>
                <a:lnTo>
                  <a:pt x="2853457" y="2702845"/>
                </a:lnTo>
                <a:cubicBezTo>
                  <a:pt x="2870539" y="2689372"/>
                  <a:pt x="2868615" y="2670124"/>
                  <a:pt x="2847442" y="2657854"/>
                </a:cubicBezTo>
                <a:cubicBezTo>
                  <a:pt x="2823864" y="2644381"/>
                  <a:pt x="2785850" y="2644381"/>
                  <a:pt x="2762272" y="2657854"/>
                </a:cubicBezTo>
                <a:cubicBezTo>
                  <a:pt x="2738693" y="2671327"/>
                  <a:pt x="2738693" y="2693462"/>
                  <a:pt x="2762272" y="2706935"/>
                </a:cubicBezTo>
                <a:cubicBezTo>
                  <a:pt x="2783444" y="2719206"/>
                  <a:pt x="2816405" y="2720168"/>
                  <a:pt x="2839984" y="2710544"/>
                </a:cubicBezTo>
                <a:lnTo>
                  <a:pt x="3995802" y="3377955"/>
                </a:lnTo>
                <a:lnTo>
                  <a:pt x="3776861" y="3504268"/>
                </a:lnTo>
                <a:lnTo>
                  <a:pt x="2143461" y="2562097"/>
                </a:lnTo>
                <a:lnTo>
                  <a:pt x="2143461" y="1772705"/>
                </a:lnTo>
                <a:lnTo>
                  <a:pt x="2913847" y="1327844"/>
                </a:lnTo>
                <a:lnTo>
                  <a:pt x="2913847" y="1328085"/>
                </a:lnTo>
                <a:lnTo>
                  <a:pt x="3622880" y="1328085"/>
                </a:lnTo>
                <a:lnTo>
                  <a:pt x="4184429" y="1003763"/>
                </a:lnTo>
                <a:cubicBezTo>
                  <a:pt x="4208007" y="1013627"/>
                  <a:pt x="4240969" y="1012424"/>
                  <a:pt x="4262141" y="1000154"/>
                </a:cubicBezTo>
                <a:cubicBezTo>
                  <a:pt x="4285720" y="986681"/>
                  <a:pt x="4285720" y="964546"/>
                  <a:pt x="4262141" y="951072"/>
                </a:cubicBezTo>
                <a:cubicBezTo>
                  <a:pt x="4238563" y="937599"/>
                  <a:pt x="4200549" y="937599"/>
                  <a:pt x="4176970" y="951072"/>
                </a:cubicBezTo>
                <a:cubicBezTo>
                  <a:pt x="4155798" y="963343"/>
                  <a:pt x="4153873" y="982350"/>
                  <a:pt x="4170956" y="996064"/>
                </a:cubicBezTo>
                <a:lnTo>
                  <a:pt x="3619271" y="1314612"/>
                </a:lnTo>
                <a:lnTo>
                  <a:pt x="2936944" y="1314612"/>
                </a:lnTo>
                <a:lnTo>
                  <a:pt x="3873099" y="773994"/>
                </a:lnTo>
                <a:lnTo>
                  <a:pt x="3876467" y="772070"/>
                </a:lnTo>
                <a:lnTo>
                  <a:pt x="3876467" y="69051"/>
                </a:lnTo>
                <a:cubicBezTo>
                  <a:pt x="3889459" y="68088"/>
                  <a:pt x="3902211" y="64961"/>
                  <a:pt x="3912316" y="59186"/>
                </a:cubicBezTo>
                <a:cubicBezTo>
                  <a:pt x="3935894" y="45713"/>
                  <a:pt x="3935894" y="23578"/>
                  <a:pt x="3912316" y="10105"/>
                </a:cubicBezTo>
                <a:cubicBezTo>
                  <a:pt x="3888738" y="-3368"/>
                  <a:pt x="3850724" y="-3368"/>
                  <a:pt x="3827145" y="10105"/>
                </a:cubicBezTo>
                <a:cubicBezTo>
                  <a:pt x="3803567" y="23578"/>
                  <a:pt x="3803567" y="45713"/>
                  <a:pt x="3827145" y="59186"/>
                </a:cubicBezTo>
                <a:cubicBezTo>
                  <a:pt x="3837250" y="64961"/>
                  <a:pt x="3850002" y="68088"/>
                  <a:pt x="3862994" y="69051"/>
                </a:cubicBezTo>
                <a:lnTo>
                  <a:pt x="3862994" y="764371"/>
                </a:lnTo>
                <a:lnTo>
                  <a:pt x="2306344" y="1662993"/>
                </a:lnTo>
                <a:lnTo>
                  <a:pt x="1349016" y="1110106"/>
                </a:lnTo>
                <a:lnTo>
                  <a:pt x="1349016" y="488408"/>
                </a:lnTo>
                <a:lnTo>
                  <a:pt x="668854" y="95997"/>
                </a:lnTo>
                <a:cubicBezTo>
                  <a:pt x="685936" y="82524"/>
                  <a:pt x="684012" y="63277"/>
                  <a:pt x="662839" y="51006"/>
                </a:cubicBezTo>
                <a:cubicBezTo>
                  <a:pt x="639261" y="37533"/>
                  <a:pt x="601247" y="37533"/>
                  <a:pt x="577669" y="51006"/>
                </a:cubicBezTo>
                <a:cubicBezTo>
                  <a:pt x="554090" y="64479"/>
                  <a:pt x="554090" y="86614"/>
                  <a:pt x="577669" y="100088"/>
                </a:cubicBezTo>
                <a:cubicBezTo>
                  <a:pt x="598841" y="112358"/>
                  <a:pt x="631803" y="113320"/>
                  <a:pt x="655381" y="103696"/>
                </a:cubicBezTo>
                <a:lnTo>
                  <a:pt x="1335543" y="496348"/>
                </a:lnTo>
                <a:lnTo>
                  <a:pt x="1335543" y="1118045"/>
                </a:lnTo>
                <a:lnTo>
                  <a:pt x="2292871" y="1670692"/>
                </a:lnTo>
                <a:lnTo>
                  <a:pt x="2133356" y="1762840"/>
                </a:lnTo>
                <a:lnTo>
                  <a:pt x="2129988" y="1764765"/>
                </a:lnTo>
                <a:lnTo>
                  <a:pt x="2129988" y="2385501"/>
                </a:lnTo>
                <a:lnTo>
                  <a:pt x="1854025" y="2226227"/>
                </a:lnTo>
                <a:lnTo>
                  <a:pt x="1854025" y="1838628"/>
                </a:lnTo>
                <a:lnTo>
                  <a:pt x="1292477" y="1514306"/>
                </a:lnTo>
                <a:cubicBezTo>
                  <a:pt x="1309559" y="1500832"/>
                  <a:pt x="1307634" y="1481585"/>
                  <a:pt x="1286462" y="1469314"/>
                </a:cubicBezTo>
                <a:cubicBezTo>
                  <a:pt x="1262883" y="1455841"/>
                  <a:pt x="1224869" y="1455841"/>
                  <a:pt x="1201291" y="1469314"/>
                </a:cubicBezTo>
                <a:cubicBezTo>
                  <a:pt x="1177713" y="1482788"/>
                  <a:pt x="1177713" y="1504922"/>
                  <a:pt x="1201291" y="1518396"/>
                </a:cubicBezTo>
                <a:cubicBezTo>
                  <a:pt x="1222463" y="1530666"/>
                  <a:pt x="1255425" y="1531628"/>
                  <a:pt x="1279003" y="1522005"/>
                </a:cubicBezTo>
                <a:lnTo>
                  <a:pt x="1840552" y="1846086"/>
                </a:lnTo>
                <a:lnTo>
                  <a:pt x="1840552" y="2233685"/>
                </a:lnTo>
                <a:lnTo>
                  <a:pt x="2129988" y="2400899"/>
                </a:lnTo>
                <a:lnTo>
                  <a:pt x="2129988" y="2569556"/>
                </a:lnTo>
                <a:lnTo>
                  <a:pt x="3763147" y="3512448"/>
                </a:lnTo>
                <a:lnTo>
                  <a:pt x="3522552" y="3651271"/>
                </a:lnTo>
                <a:lnTo>
                  <a:pt x="356562" y="1823711"/>
                </a:lnTo>
                <a:lnTo>
                  <a:pt x="356562" y="1160631"/>
                </a:lnTo>
                <a:lnTo>
                  <a:pt x="0" y="954922"/>
                </a:lnTo>
                <a:lnTo>
                  <a:pt x="0" y="970561"/>
                </a:lnTo>
                <a:close/>
                <a:moveTo>
                  <a:pt x="4319403" y="3207133"/>
                </a:moveTo>
                <a:lnTo>
                  <a:pt x="5899872" y="4119469"/>
                </a:lnTo>
                <a:lnTo>
                  <a:pt x="4319643" y="5031806"/>
                </a:lnTo>
                <a:lnTo>
                  <a:pt x="2739174" y="4119469"/>
                </a:lnTo>
                <a:lnTo>
                  <a:pt x="4319403" y="3207133"/>
                </a:lnTo>
                <a:close/>
              </a:path>
            </a:pathLst>
          </a:custGeom>
          <a:solidFill>
            <a:srgbClr val="ADFFB7">
              <a:alpha val="20000"/>
            </a:srgbClr>
          </a:solidFill>
          <a:ln w="24053" cap="flat">
            <a:noFill/>
            <a:prstDash val="solid"/>
            <a:miter/>
          </a:ln>
          <a:effectLst>
            <a:glow rad="12700">
              <a:srgbClr val="ADFFB7">
                <a:alpha val="0"/>
              </a:srgbClr>
            </a:glow>
          </a:effectLst>
        </p:spPr>
        <p:txBody>
          <a:bodyPr rtlCol="0" anchor="ctr"/>
          <a:lstStyle/>
          <a:p>
            <a:endParaRPr lang="en-ID" sz="701"/>
          </a:p>
        </p:txBody>
      </p:sp>
      <p:sp>
        <p:nvSpPr>
          <p:cNvPr id="13" name="Google Shape;948;p128">
            <a:extLst>
              <a:ext uri="{FF2B5EF4-FFF2-40B4-BE49-F238E27FC236}">
                <a16:creationId xmlns:a16="http://schemas.microsoft.com/office/drawing/2014/main" id="{A7BFDA5F-144A-4AEF-AD87-F6A3934EE61B}"/>
              </a:ext>
            </a:extLst>
          </p:cNvPr>
          <p:cNvSpPr txBox="1"/>
          <p:nvPr/>
        </p:nvSpPr>
        <p:spPr>
          <a:xfrm>
            <a:off x="785571" y="2933226"/>
            <a:ext cx="5371246" cy="830997"/>
          </a:xfrm>
          <a:prstGeom prst="rect">
            <a:avLst/>
          </a:prstGeom>
          <a:noFill/>
          <a:ln>
            <a:noFill/>
          </a:ln>
        </p:spPr>
        <p:txBody>
          <a:bodyPr spcFirstLastPara="1" wrap="square" lIns="0" tIns="0" rIns="0" bIns="0" anchor="t" anchorCtr="0">
            <a:spAutoFit/>
          </a:bodyPr>
          <a:lstStyle/>
          <a:p>
            <a:pPr algn="l"/>
            <a:endParaRPr lang="fr-FR" sz="1200" b="0" i="0" u="none" strike="noStrike" baseline="0" dirty="0">
              <a:solidFill>
                <a:srgbClr val="000000"/>
              </a:solidFill>
              <a:latin typeface="Raleway" pitchFamily="2" charset="0"/>
            </a:endParaRPr>
          </a:p>
          <a:p>
            <a:r>
              <a:rPr lang="fr-FR" sz="1200" b="0" i="0" u="none" strike="noStrike" baseline="0" dirty="0">
                <a:solidFill>
                  <a:srgbClr val="000000"/>
                </a:solidFill>
                <a:latin typeface="Raleway" pitchFamily="2" charset="0"/>
              </a:rPr>
              <a:t> </a:t>
            </a:r>
            <a:r>
              <a:rPr lang="en-US" sz="4200" b="1" spc="156" dirty="0">
                <a:solidFill>
                  <a:schemeClr val="bg1"/>
                </a:solidFill>
                <a:latin typeface="Raleway" panose="020B0604020202020204" pitchFamily="2" charset="0"/>
                <a:cs typeface="El Messiri" pitchFamily="2" charset="-78"/>
                <a:sym typeface="Montserrat"/>
              </a:rPr>
              <a:t>GenomiaFX</a:t>
            </a:r>
            <a:r>
              <a:rPr lang="fr-FR" sz="4800" b="0" i="0" baseline="30000" dirty="0">
                <a:solidFill>
                  <a:schemeClr val="bg1"/>
                </a:solidFill>
                <a:effectLst/>
                <a:latin typeface="Google Sans"/>
              </a:rPr>
              <a:t>™</a:t>
            </a:r>
            <a:endParaRPr lang="en-US" sz="4200" b="1" spc="156" baseline="30000" dirty="0">
              <a:solidFill>
                <a:schemeClr val="bg1"/>
              </a:solidFill>
              <a:latin typeface="Raleway" panose="020B0604020202020204" pitchFamily="2" charset="0"/>
              <a:cs typeface="El Messiri" pitchFamily="2" charset="-78"/>
            </a:endParaRPr>
          </a:p>
        </p:txBody>
      </p:sp>
      <p:sp>
        <p:nvSpPr>
          <p:cNvPr id="27" name="TextBox 26">
            <a:extLst>
              <a:ext uri="{FF2B5EF4-FFF2-40B4-BE49-F238E27FC236}">
                <a16:creationId xmlns:a16="http://schemas.microsoft.com/office/drawing/2014/main" id="{A754ABF9-C4E7-4E9F-9D7D-112C2D878637}"/>
              </a:ext>
            </a:extLst>
          </p:cNvPr>
          <p:cNvSpPr txBox="1"/>
          <p:nvPr/>
        </p:nvSpPr>
        <p:spPr>
          <a:xfrm>
            <a:off x="1877568" y="9084667"/>
            <a:ext cx="3096803" cy="298543"/>
          </a:xfrm>
          <a:prstGeom prst="rect">
            <a:avLst/>
          </a:prstGeom>
          <a:noFill/>
        </p:spPr>
        <p:txBody>
          <a:bodyPr wrap="square" lIns="0" rIns="0" rtlCol="0">
            <a:spAutoFit/>
          </a:bodyPr>
          <a:lstStyle/>
          <a:p>
            <a:pPr algn="ctr">
              <a:lnSpc>
                <a:spcPct val="150000"/>
              </a:lnSpc>
            </a:pPr>
            <a:r>
              <a:rPr lang="en-US" sz="1000" spc="26" dirty="0">
                <a:solidFill>
                  <a:schemeClr val="bg1"/>
                </a:solidFill>
                <a:latin typeface="Open Sans" panose="020B0606030504020204" pitchFamily="34" charset="0"/>
                <a:ea typeface="Open Sans" panose="020B0606030504020204" pitchFamily="34" charset="0"/>
                <a:cs typeface="Open Sans" panose="020B0606030504020204" pitchFamily="34" charset="0"/>
              </a:rPr>
              <a:t>Version du 31.07.2025</a:t>
            </a:r>
          </a:p>
        </p:txBody>
      </p:sp>
      <p:sp>
        <p:nvSpPr>
          <p:cNvPr id="2" name="ZoneTexte 1">
            <a:extLst>
              <a:ext uri="{FF2B5EF4-FFF2-40B4-BE49-F238E27FC236}">
                <a16:creationId xmlns:a16="http://schemas.microsoft.com/office/drawing/2014/main" id="{537922DC-892F-378E-AD18-A5BC3954D4E1}"/>
              </a:ext>
            </a:extLst>
          </p:cNvPr>
          <p:cNvSpPr txBox="1"/>
          <p:nvPr/>
        </p:nvSpPr>
        <p:spPr>
          <a:xfrm>
            <a:off x="745379" y="3808900"/>
            <a:ext cx="5327050" cy="2062103"/>
          </a:xfrm>
          <a:prstGeom prst="rect">
            <a:avLst/>
          </a:prstGeom>
          <a:noFill/>
        </p:spPr>
        <p:txBody>
          <a:bodyPr wrap="square" rtlCol="0">
            <a:spAutoFit/>
          </a:bodyPr>
          <a:lstStyle/>
          <a:p>
            <a:r>
              <a:rPr lang="fr-FR" dirty="0">
                <a:solidFill>
                  <a:schemeClr val="bg1"/>
                </a:solidFill>
              </a:rPr>
              <a:t>Marche à suivre pour démarrer sur</a:t>
            </a:r>
          </a:p>
          <a:p>
            <a:r>
              <a:rPr lang="fr-FR" dirty="0">
                <a:solidFill>
                  <a:schemeClr val="bg1"/>
                </a:solidFill>
              </a:rPr>
              <a:t>la plateforme d’investissement de GenomiaFX™</a:t>
            </a:r>
          </a:p>
          <a:p>
            <a:endParaRPr lang="fr-FR" dirty="0">
              <a:solidFill>
                <a:schemeClr val="bg1"/>
              </a:solidFill>
            </a:endParaRPr>
          </a:p>
          <a:p>
            <a:endParaRPr lang="fr-FR" sz="1400" dirty="0">
              <a:solidFill>
                <a:schemeClr val="bg1"/>
              </a:solidFill>
            </a:endParaRPr>
          </a:p>
          <a:p>
            <a:endParaRPr lang="fr-FR" sz="1400" dirty="0">
              <a:solidFill>
                <a:schemeClr val="bg1"/>
              </a:solidFill>
            </a:endParaRPr>
          </a:p>
          <a:p>
            <a:endParaRPr lang="fr-FR" sz="1400" dirty="0">
              <a:solidFill>
                <a:schemeClr val="bg1"/>
              </a:solidFill>
            </a:endParaRPr>
          </a:p>
          <a:p>
            <a:r>
              <a:rPr lang="fr-FR" sz="1400" dirty="0">
                <a:solidFill>
                  <a:schemeClr val="bg1"/>
                </a:solidFill>
              </a:rPr>
              <a:t>Fonds gérés par</a:t>
            </a:r>
          </a:p>
          <a:p>
            <a:endParaRPr lang="fr-FR" dirty="0"/>
          </a:p>
        </p:txBody>
      </p:sp>
      <p:pic>
        <p:nvPicPr>
          <p:cNvPr id="5" name="Image 4" descr="Une image contenant Police, Graphique, graphisme, logo&#10;&#10;Le contenu généré par l’IA peut être incorrect.">
            <a:extLst>
              <a:ext uri="{FF2B5EF4-FFF2-40B4-BE49-F238E27FC236}">
                <a16:creationId xmlns:a16="http://schemas.microsoft.com/office/drawing/2014/main" id="{6E55677A-6EC9-61E1-6462-BB1B0E2AAE09}"/>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855907" y="5638178"/>
            <a:ext cx="2137941" cy="492188"/>
          </a:xfrm>
          <a:prstGeom prst="rect">
            <a:avLst/>
          </a:prstGeom>
        </p:spPr>
      </p:pic>
    </p:spTree>
    <p:extLst>
      <p:ext uri="{BB962C8B-B14F-4D97-AF65-F5344CB8AC3E}">
        <p14:creationId xmlns:p14="http://schemas.microsoft.com/office/powerpoint/2010/main" val="2165892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7973F-2FB4-A327-589F-9E2FA34BE1F9}"/>
            </a:ext>
          </a:extLst>
        </p:cNvPr>
        <p:cNvGrpSpPr/>
        <p:nvPr/>
      </p:nvGrpSpPr>
      <p:grpSpPr>
        <a:xfrm>
          <a:off x="0" y="0"/>
          <a:ext cx="0" cy="0"/>
          <a:chOff x="0" y="0"/>
          <a:chExt cx="0" cy="0"/>
        </a:xfrm>
      </p:grpSpPr>
      <p:sp>
        <p:nvSpPr>
          <p:cNvPr id="21" name="Google Shape;623;p104">
            <a:extLst>
              <a:ext uri="{FF2B5EF4-FFF2-40B4-BE49-F238E27FC236}">
                <a16:creationId xmlns:a16="http://schemas.microsoft.com/office/drawing/2014/main" id="{8F9E894D-3C77-CA78-D1E7-CAD866A79873}"/>
              </a:ext>
            </a:extLst>
          </p:cNvPr>
          <p:cNvSpPr txBox="1"/>
          <p:nvPr/>
        </p:nvSpPr>
        <p:spPr>
          <a:xfrm>
            <a:off x="456233" y="1849156"/>
            <a:ext cx="5945534" cy="2383582"/>
          </a:xfrm>
          <a:prstGeom prst="rect">
            <a:avLst/>
          </a:prstGeom>
          <a:noFill/>
          <a:ln>
            <a:noFill/>
          </a:ln>
        </p:spPr>
        <p:txBody>
          <a:bodyPr spcFirstLastPara="1" wrap="square" lIns="11852" tIns="11865" rIns="11852" bIns="11865" anchor="ctr" anchorCtr="0">
            <a:spAutoFit/>
          </a:bodyPr>
          <a:lstStyle/>
          <a:p>
            <a:pPr algn="just">
              <a:spcAft>
                <a:spcPts val="800"/>
              </a:spcAft>
            </a:pPr>
            <a:r>
              <a:rPr lang="fr-CH" sz="12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IMPORTANT !</a:t>
            </a:r>
          </a:p>
          <a:p>
            <a:pPr marL="171450" indent="-171450" algn="just">
              <a:spcAft>
                <a:spcPts val="800"/>
              </a:spcAft>
              <a:buFont typeface="Arial" panose="020B0604020202020204" pitchFamily="34" charset="0"/>
              <a:buChar char="•"/>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Le transfert du montant déposé doit encore être confirmé par le manager du fonds d’investissement collectif GenomiaFX™.</a:t>
            </a:r>
          </a:p>
          <a:p>
            <a:pPr marL="171450" indent="-171450" algn="just">
              <a:spcAft>
                <a:spcPts val="800"/>
              </a:spcAft>
              <a:buFont typeface="Arial" panose="020B0604020202020204" pitchFamily="34" charset="0"/>
              <a:buChar char="•"/>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Si le manager n’est pas en mesure de confirmer manuellement votre apport de fonds, celui-ci est automatiquement confirmé lors du prochain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rollover</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(nouvelle session de trading quotidienne).</a:t>
            </a:r>
          </a:p>
          <a:p>
            <a:pPr marL="171450" indent="-171450" algn="just">
              <a:spcAft>
                <a:spcPts val="800"/>
              </a:spcAft>
              <a:buFont typeface="Arial" panose="020B0604020202020204" pitchFamily="34" charset="0"/>
              <a:buChar char="•"/>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Vous pouvez suivre l’état de votre transfert  dans votre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dashboard</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du PAMM en se connectant avec le lien ci-dessous.</a:t>
            </a:r>
          </a:p>
          <a:p>
            <a:pPr marL="171450" indent="-171450" algn="just">
              <a:spcAft>
                <a:spcPts val="800"/>
              </a:spcAft>
              <a:buFont typeface="Arial" panose="020B0604020202020204" pitchFamily="34" charset="0"/>
              <a:buChar char="•"/>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Allez dans le menu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History</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en haut à gauche de la page. Ensuite, cliquez sur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Requests</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a:t>
            </a:r>
          </a:p>
        </p:txBody>
      </p:sp>
      <p:sp>
        <p:nvSpPr>
          <p:cNvPr id="23" name="Google Shape;948;p128">
            <a:extLst>
              <a:ext uri="{FF2B5EF4-FFF2-40B4-BE49-F238E27FC236}">
                <a16:creationId xmlns:a16="http://schemas.microsoft.com/office/drawing/2014/main" id="{CB11901F-A15E-26ED-02FF-DFF7F1C8FAB0}"/>
              </a:ext>
            </a:extLst>
          </p:cNvPr>
          <p:cNvSpPr txBox="1"/>
          <p:nvPr/>
        </p:nvSpPr>
        <p:spPr>
          <a:xfrm>
            <a:off x="457200" y="881170"/>
            <a:ext cx="4609904" cy="615553"/>
          </a:xfrm>
          <a:prstGeom prst="rect">
            <a:avLst/>
          </a:prstGeom>
          <a:noFill/>
          <a:ln>
            <a:noFill/>
          </a:ln>
        </p:spPr>
        <p:txBody>
          <a:bodyPr spcFirstLastPara="1" wrap="square" lIns="0" tIns="0" rIns="0" bIns="0" anchor="t" anchorCtr="0">
            <a:spAutoFit/>
          </a:bodyPr>
          <a:lstStyle/>
          <a:p>
            <a:pPr marL="457200" indent="-457200">
              <a:buFont typeface="+mj-lt"/>
              <a:buAutoNum type="arabicPeriod" startAt="5"/>
            </a:pPr>
            <a:r>
              <a:rPr lang="fr-FR" sz="2000" b="1" dirty="0">
                <a:solidFill>
                  <a:schemeClr val="bg1"/>
                </a:solidFill>
                <a:latin typeface="Raleway" pitchFamily="2" charset="0"/>
                <a:ea typeface="Open Sans" panose="020B0606030504020204" pitchFamily="34" charset="0"/>
                <a:cs typeface="Open Sans" panose="020B0606030504020204" pitchFamily="34" charset="0"/>
              </a:rPr>
              <a:t>Investir dans GenomiaFX™ PAMM</a:t>
            </a:r>
          </a:p>
          <a:p>
            <a:r>
              <a:rPr lang="fr-FR" sz="2000" b="1" dirty="0">
                <a:solidFill>
                  <a:schemeClr val="bg1"/>
                </a:solidFill>
                <a:latin typeface="Raleway" pitchFamily="2" charset="0"/>
                <a:ea typeface="Open Sans" panose="020B0606030504020204" pitchFamily="34" charset="0"/>
                <a:cs typeface="Open Sans" panose="020B0606030504020204" pitchFamily="34" charset="0"/>
              </a:rPr>
              <a:t>       (suite) </a:t>
            </a:r>
          </a:p>
        </p:txBody>
      </p:sp>
      <p:sp>
        <p:nvSpPr>
          <p:cNvPr id="24" name="TextBox 23">
            <a:extLst>
              <a:ext uri="{FF2B5EF4-FFF2-40B4-BE49-F238E27FC236}">
                <a16:creationId xmlns:a16="http://schemas.microsoft.com/office/drawing/2014/main" id="{4F872869-2BA6-17E6-BCD2-E680EC3EC792}"/>
              </a:ext>
            </a:extLst>
          </p:cNvPr>
          <p:cNvSpPr txBox="1"/>
          <p:nvPr/>
        </p:nvSpPr>
        <p:spPr>
          <a:xfrm>
            <a:off x="457200" y="583200"/>
            <a:ext cx="2508026" cy="252057"/>
          </a:xfrm>
          <a:prstGeom prst="rect">
            <a:avLst/>
          </a:prstGeom>
          <a:noFill/>
        </p:spPr>
        <p:txBody>
          <a:bodyPr wrap="square" lIns="0" rIns="0" rtlCol="0">
            <a:spAutoFit/>
          </a:bodyPr>
          <a:lstStyle/>
          <a:p>
            <a:r>
              <a:rPr lang="en-US" sz="1050" dirty="0">
                <a:solidFill>
                  <a:srgbClr val="FDD960"/>
                </a:solidFill>
                <a:latin typeface="Lexend" pitchFamily="2" charset="0"/>
                <a:ea typeface="Roboto" panose="02000000000000000000" pitchFamily="2" charset="0"/>
              </a:rPr>
              <a:t>GenomiaFX™</a:t>
            </a:r>
          </a:p>
        </p:txBody>
      </p:sp>
      <p:sp>
        <p:nvSpPr>
          <p:cNvPr id="2" name="Rectangle 1">
            <a:hlinkClick r:id="rId3" action="ppaction://hlinksldjump" tooltip="Table des matières"/>
            <a:extLst>
              <a:ext uri="{FF2B5EF4-FFF2-40B4-BE49-F238E27FC236}">
                <a16:creationId xmlns:a16="http://schemas.microsoft.com/office/drawing/2014/main" id="{94E90A21-BF41-8080-B4DB-E2B845A729B0}"/>
              </a:ext>
            </a:extLst>
          </p:cNvPr>
          <p:cNvSpPr/>
          <p:nvPr/>
        </p:nvSpPr>
        <p:spPr>
          <a:xfrm>
            <a:off x="6318000" y="9370769"/>
            <a:ext cx="540000" cy="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Rectangle 5">
            <a:hlinkClick r:id="rId4"/>
            <a:extLst>
              <a:ext uri="{FF2B5EF4-FFF2-40B4-BE49-F238E27FC236}">
                <a16:creationId xmlns:a16="http://schemas.microsoft.com/office/drawing/2014/main" id="{D255A61A-2D79-3EF9-BA04-68F114F9B422}"/>
              </a:ext>
            </a:extLst>
          </p:cNvPr>
          <p:cNvSpPr/>
          <p:nvPr/>
        </p:nvSpPr>
        <p:spPr>
          <a:xfrm>
            <a:off x="717178" y="8948349"/>
            <a:ext cx="5071888" cy="161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descr="Une image contenant texte, clipart&#10;&#10;Description générée automatiquement">
            <a:extLst>
              <a:ext uri="{FF2B5EF4-FFF2-40B4-BE49-F238E27FC236}">
                <a16:creationId xmlns:a16="http://schemas.microsoft.com/office/drawing/2014/main" id="{E510556E-27C9-407F-FD5B-E8FE827E11FA}"/>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flipH="1">
            <a:off x="456233" y="4508587"/>
            <a:ext cx="361905" cy="152381"/>
          </a:xfrm>
          <a:prstGeom prst="rect">
            <a:avLst/>
          </a:prstGeom>
        </p:spPr>
      </p:pic>
      <p:sp>
        <p:nvSpPr>
          <p:cNvPr id="8" name="ZoneTexte 7">
            <a:hlinkClick r:id="rId6"/>
            <a:extLst>
              <a:ext uri="{FF2B5EF4-FFF2-40B4-BE49-F238E27FC236}">
                <a16:creationId xmlns:a16="http://schemas.microsoft.com/office/drawing/2014/main" id="{F518957B-3C33-8F17-1932-894CEB4ED437}"/>
              </a:ext>
            </a:extLst>
          </p:cNvPr>
          <p:cNvSpPr txBox="1"/>
          <p:nvPr/>
        </p:nvSpPr>
        <p:spPr>
          <a:xfrm>
            <a:off x="818138" y="4454542"/>
            <a:ext cx="4089746" cy="276999"/>
          </a:xfrm>
          <a:prstGeom prst="rect">
            <a:avLst/>
          </a:prstGeom>
          <a:noFill/>
        </p:spPr>
        <p:txBody>
          <a:bodyPr wrap="square">
            <a:spAutoFit/>
          </a:bodyPr>
          <a:lstStyle/>
          <a:p>
            <a:pPr marL="0" lvl="3">
              <a:buClr>
                <a:srgbClr val="333333"/>
              </a:buClr>
              <a:buSzPts val="2800"/>
            </a:pPr>
            <a:r>
              <a:rPr lang="fr-FR" sz="1200" b="1" dirty="0">
                <a:solidFill>
                  <a:srgbClr val="FDD960"/>
                </a:solidFill>
                <a:latin typeface="Open Sans" panose="020B0606030504020204" pitchFamily="34" charset="0"/>
                <a:ea typeface="Open Sans" panose="020B0606030504020204" pitchFamily="34" charset="0"/>
                <a:cs typeface="Open Sans" panose="020B0606030504020204" pitchFamily="34" charset="0"/>
                <a:sym typeface="Montserrat Black"/>
              </a:rPr>
              <a:t>Se connecter à GenomiaFX (PAMM collectif)</a:t>
            </a:r>
            <a:endParaRPr lang="fr-FR" sz="1200" b="1" dirty="0">
              <a:solidFill>
                <a:srgbClr val="FDD96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1" name="Image 10" descr="Une image contenant texte, capture d’écran, logiciel, Page web&#10;&#10;Le contenu généré par l’IA peut être incorrect.">
            <a:extLst>
              <a:ext uri="{FF2B5EF4-FFF2-40B4-BE49-F238E27FC236}">
                <a16:creationId xmlns:a16="http://schemas.microsoft.com/office/drawing/2014/main" id="{0B5B2326-1837-850C-C41B-2918B07824F0}"/>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456233" y="5353649"/>
            <a:ext cx="5969337" cy="2492198"/>
          </a:xfrm>
          <a:prstGeom prst="rect">
            <a:avLst/>
          </a:prstGeom>
        </p:spPr>
      </p:pic>
    </p:spTree>
    <p:extLst>
      <p:ext uri="{BB962C8B-B14F-4D97-AF65-F5344CB8AC3E}">
        <p14:creationId xmlns:p14="http://schemas.microsoft.com/office/powerpoint/2010/main" val="1872924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Google Shape;623;p104">
            <a:extLst>
              <a:ext uri="{FF2B5EF4-FFF2-40B4-BE49-F238E27FC236}">
                <a16:creationId xmlns:a16="http://schemas.microsoft.com/office/drawing/2014/main" id="{A3793AC3-6BD5-4886-ABD8-3209EE32900E}"/>
              </a:ext>
            </a:extLst>
          </p:cNvPr>
          <p:cNvSpPr txBox="1"/>
          <p:nvPr/>
        </p:nvSpPr>
        <p:spPr>
          <a:xfrm>
            <a:off x="456233" y="1515915"/>
            <a:ext cx="5945534" cy="4496981"/>
          </a:xfrm>
          <a:prstGeom prst="rect">
            <a:avLst/>
          </a:prstGeom>
          <a:noFill/>
          <a:ln>
            <a:noFill/>
          </a:ln>
        </p:spPr>
        <p:txBody>
          <a:bodyPr spcFirstLastPara="1" wrap="square" lIns="11852" tIns="11865" rIns="11852" bIns="11865" anchor="ctr" anchorCtr="0">
            <a:spAutoFit/>
          </a:bodyPr>
          <a:lstStyle/>
          <a:p>
            <a:pPr marL="228600" indent="-228600" algn="just">
              <a:spcAft>
                <a:spcPts val="800"/>
              </a:spcAft>
              <a:buFont typeface="+mj-lt"/>
              <a:buAutoNum type="alphaLcParenR"/>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En vous connectant au PAMM collectif, vous pourrez maintenant déposer des fonds supplémentaires, retirer des fonds ainsi qu’éditer le rapport de performance. Connectez-vous à votre PAMM collectif avec le lien ci-dessous.</a:t>
            </a:r>
          </a:p>
          <a:p>
            <a:pPr marL="228600" indent="-228600" algn="just">
              <a:spcAft>
                <a:spcPts val="800"/>
              </a:spcAft>
              <a:buFont typeface="+mj-lt"/>
              <a:buAutoNum type="alphaLcParenR"/>
            </a:pPr>
            <a:endPar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marL="228600" indent="-228600" algn="just">
              <a:spcAft>
                <a:spcPts val="800"/>
              </a:spcAft>
              <a:buFont typeface="+mj-lt"/>
              <a:buAutoNum type="alphaLcParenR"/>
            </a:pPr>
            <a:endPar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marL="228600" indent="-228600" algn="just">
              <a:spcAft>
                <a:spcPts val="800"/>
              </a:spcAft>
              <a:buFont typeface="+mj-lt"/>
              <a:buAutoNum type="alphaLcParenR"/>
            </a:pPr>
            <a:endPar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marL="228600" indent="-228600" algn="just">
              <a:spcAft>
                <a:spcPts val="800"/>
              </a:spcAft>
              <a:buFont typeface="+mj-lt"/>
              <a:buAutoNum type="alphaLcParenR"/>
            </a:pPr>
            <a:endPar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marL="228600" indent="-228600" algn="just">
              <a:spcAft>
                <a:spcPts val="800"/>
              </a:spcAft>
              <a:buFont typeface="+mj-lt"/>
              <a:buAutoNum type="alphaLcParenR"/>
            </a:pPr>
            <a:endPar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marL="228600" indent="-228600" algn="just">
              <a:spcAft>
                <a:spcPts val="800"/>
              </a:spcAft>
              <a:buFont typeface="+mj-lt"/>
              <a:buAutoNum type="alphaLcParenR"/>
            </a:pPr>
            <a:endPar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marL="228600" indent="-228600" algn="just">
              <a:spcAft>
                <a:spcPts val="800"/>
              </a:spcAft>
              <a:buFont typeface="+mj-lt"/>
              <a:buAutoNum type="alphaLcParenR"/>
            </a:pPr>
            <a:endPar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marL="228600" indent="-228600" algn="just">
              <a:spcAft>
                <a:spcPts val="800"/>
              </a:spcAft>
              <a:buFont typeface="+mj-lt"/>
              <a:buAutoNum type="alphaLcParenR"/>
            </a:pPr>
            <a:endPar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marL="228600" indent="-228600" algn="just">
              <a:spcAft>
                <a:spcPts val="800"/>
              </a:spcAft>
              <a:buFont typeface="+mj-lt"/>
              <a:buAutoNum type="alphaLcParenR"/>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Cliquez sur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Deposit</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pour déposer des fonds supplémentaires</a:t>
            </a:r>
          </a:p>
          <a:p>
            <a:pPr marL="228600" indent="-228600" algn="just">
              <a:spcAft>
                <a:spcPts val="800"/>
              </a:spcAft>
              <a:buFont typeface="+mj-lt"/>
              <a:buAutoNum type="alphaLcParenR"/>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Cliquez sur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Withdraw</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pour retirer des fonds du GenomiaFX™ PAMM collectif. Les fonds transférer apparaîtront dans votre compte «PAMM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Investor</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ouvert précédemment.</a:t>
            </a:r>
          </a:p>
          <a:p>
            <a:pPr marL="228600" indent="-228600" algn="just">
              <a:spcAft>
                <a:spcPts val="800"/>
              </a:spcAft>
              <a:buFont typeface="+mj-lt"/>
              <a:buAutoNum type="alphaLcParenR"/>
            </a:pPr>
            <a:endPar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marL="228600" indent="-228600" algn="just">
              <a:spcAft>
                <a:spcPts val="800"/>
              </a:spcAft>
              <a:buFont typeface="+mj-lt"/>
              <a:buAutoNum type="alphaLcParenR"/>
            </a:pPr>
            <a:endPar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p:txBody>
      </p:sp>
      <p:sp>
        <p:nvSpPr>
          <p:cNvPr id="15" name="Freeform: Shape 47">
            <a:extLst>
              <a:ext uri="{FF2B5EF4-FFF2-40B4-BE49-F238E27FC236}">
                <a16:creationId xmlns:a16="http://schemas.microsoft.com/office/drawing/2014/main" id="{BAAAFA3A-FD4F-4D1E-B1FF-F5CAA3792878}"/>
              </a:ext>
            </a:extLst>
          </p:cNvPr>
          <p:cNvSpPr/>
          <p:nvPr/>
        </p:nvSpPr>
        <p:spPr>
          <a:xfrm>
            <a:off x="5462502" y="529493"/>
            <a:ext cx="945269" cy="945269"/>
          </a:xfrm>
          <a:custGeom>
            <a:avLst/>
            <a:gdLst>
              <a:gd name="connsiteX0" fmla="*/ 1819321 w 3641037"/>
              <a:gd name="connsiteY0" fmla="*/ -1114 h 3641036"/>
              <a:gd name="connsiteX1" fmla="*/ 3639839 w 3641037"/>
              <a:gd name="connsiteY1" fmla="*/ 1819306 h 3641036"/>
              <a:gd name="connsiteX2" fmla="*/ 1819321 w 3641037"/>
              <a:gd name="connsiteY2" fmla="*/ 3639923 h 3641036"/>
              <a:gd name="connsiteX3" fmla="*/ -1198 w 3641037"/>
              <a:gd name="connsiteY3" fmla="*/ 1819306 h 3641036"/>
              <a:gd name="connsiteX4" fmla="*/ 1819321 w 3641037"/>
              <a:gd name="connsiteY4" fmla="*/ -1114 h 3641036"/>
              <a:gd name="connsiteX5" fmla="*/ 1819321 w 3641037"/>
              <a:gd name="connsiteY5" fmla="*/ 377068 h 3641036"/>
              <a:gd name="connsiteX6" fmla="*/ 3261558 w 3641037"/>
              <a:gd name="connsiteY6" fmla="*/ 1819306 h 3641036"/>
              <a:gd name="connsiteX7" fmla="*/ 1819321 w 3641037"/>
              <a:gd name="connsiteY7" fmla="*/ 3261642 h 3641036"/>
              <a:gd name="connsiteX8" fmla="*/ 377082 w 3641037"/>
              <a:gd name="connsiteY8" fmla="*/ 1819306 h 3641036"/>
              <a:gd name="connsiteX9" fmla="*/ 1819321 w 3641037"/>
              <a:gd name="connsiteY9" fmla="*/ 377068 h 3641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41037" h="3641036">
                <a:moveTo>
                  <a:pt x="1819321" y="-1114"/>
                </a:moveTo>
                <a:cubicBezTo>
                  <a:pt x="2824076" y="-1114"/>
                  <a:pt x="3639839" y="814551"/>
                  <a:pt x="3639839" y="1819306"/>
                </a:cubicBezTo>
                <a:cubicBezTo>
                  <a:pt x="3639839" y="2824160"/>
                  <a:pt x="2824076" y="3639923"/>
                  <a:pt x="1819321" y="3639923"/>
                </a:cubicBezTo>
                <a:cubicBezTo>
                  <a:pt x="814566" y="3639923"/>
                  <a:pt x="-1198" y="2824160"/>
                  <a:pt x="-1198" y="1819306"/>
                </a:cubicBezTo>
                <a:cubicBezTo>
                  <a:pt x="-1198" y="814551"/>
                  <a:pt x="814566" y="-1114"/>
                  <a:pt x="1819321" y="-1114"/>
                </a:cubicBezTo>
                <a:close/>
                <a:moveTo>
                  <a:pt x="1819321" y="377068"/>
                </a:moveTo>
                <a:cubicBezTo>
                  <a:pt x="2615284" y="377068"/>
                  <a:pt x="3261558" y="1023343"/>
                  <a:pt x="3261558" y="1819306"/>
                </a:cubicBezTo>
                <a:cubicBezTo>
                  <a:pt x="3261558" y="2615368"/>
                  <a:pt x="2615284" y="3261642"/>
                  <a:pt x="1819321" y="3261642"/>
                </a:cubicBezTo>
                <a:cubicBezTo>
                  <a:pt x="1023357" y="3261642"/>
                  <a:pt x="377082" y="2615368"/>
                  <a:pt x="377082" y="1819306"/>
                </a:cubicBezTo>
                <a:cubicBezTo>
                  <a:pt x="377082" y="1023343"/>
                  <a:pt x="1023357" y="377068"/>
                  <a:pt x="1819321" y="377068"/>
                </a:cubicBezTo>
                <a:close/>
              </a:path>
            </a:pathLst>
          </a:custGeom>
          <a:solidFill>
            <a:schemeClr val="bg1"/>
          </a:solidFill>
          <a:ln w="9898" cap="flat">
            <a:noFill/>
            <a:prstDash val="solid"/>
            <a:round/>
          </a:ln>
        </p:spPr>
        <p:txBody>
          <a:bodyPr rtlCol="0" anchor="ctr"/>
          <a:lstStyle/>
          <a:p>
            <a:endParaRPr lang="en-ID" sz="182" b="1">
              <a:solidFill>
                <a:schemeClr val="bg1"/>
              </a:solidFill>
              <a:latin typeface="Montserrat" panose="00000500000000000000" pitchFamily="50" charset="0"/>
            </a:endParaRPr>
          </a:p>
        </p:txBody>
      </p:sp>
      <p:sp>
        <p:nvSpPr>
          <p:cNvPr id="23" name="Google Shape;948;p128">
            <a:extLst>
              <a:ext uri="{FF2B5EF4-FFF2-40B4-BE49-F238E27FC236}">
                <a16:creationId xmlns:a16="http://schemas.microsoft.com/office/drawing/2014/main" id="{AD9CBC79-625D-40A4-AED4-C579B7A7F083}"/>
              </a:ext>
            </a:extLst>
          </p:cNvPr>
          <p:cNvSpPr txBox="1"/>
          <p:nvPr/>
        </p:nvSpPr>
        <p:spPr>
          <a:xfrm>
            <a:off x="489600" y="1049689"/>
            <a:ext cx="4609904" cy="307777"/>
          </a:xfrm>
          <a:prstGeom prst="rect">
            <a:avLst/>
          </a:prstGeom>
          <a:noFill/>
          <a:ln>
            <a:noFill/>
          </a:ln>
        </p:spPr>
        <p:txBody>
          <a:bodyPr spcFirstLastPara="1" wrap="square" lIns="0" tIns="0" rIns="0" bIns="0" anchor="t" anchorCtr="0">
            <a:spAutoFit/>
          </a:bodyPr>
          <a:lstStyle/>
          <a:p>
            <a:pPr marL="457200" indent="-457200">
              <a:buFont typeface="+mj-lt"/>
              <a:buAutoNum type="arabicPeriod" startAt="6"/>
            </a:pPr>
            <a:r>
              <a:rPr lang="fr-FR" sz="20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Suivi et retrait des fonds</a:t>
            </a:r>
            <a:endParaRPr lang="fr-FR" sz="2000" b="1" dirty="0">
              <a:solidFill>
                <a:schemeClr val="bg1"/>
              </a:solidFill>
              <a:latin typeface="Raleway" pitchFamily="2" charset="0"/>
              <a:ea typeface="Open Sans" panose="020B0606030504020204" pitchFamily="34" charset="0"/>
              <a:cs typeface="Open Sans" panose="020B0606030504020204" pitchFamily="34" charset="0"/>
            </a:endParaRPr>
          </a:p>
        </p:txBody>
      </p:sp>
      <p:sp>
        <p:nvSpPr>
          <p:cNvPr id="24" name="TextBox 23">
            <a:extLst>
              <a:ext uri="{FF2B5EF4-FFF2-40B4-BE49-F238E27FC236}">
                <a16:creationId xmlns:a16="http://schemas.microsoft.com/office/drawing/2014/main" id="{0BD6D2DA-9454-43C2-8385-02304793A72F}"/>
              </a:ext>
            </a:extLst>
          </p:cNvPr>
          <p:cNvSpPr txBox="1"/>
          <p:nvPr/>
        </p:nvSpPr>
        <p:spPr>
          <a:xfrm>
            <a:off x="457200" y="583200"/>
            <a:ext cx="2508026" cy="252057"/>
          </a:xfrm>
          <a:prstGeom prst="rect">
            <a:avLst/>
          </a:prstGeom>
          <a:noFill/>
        </p:spPr>
        <p:txBody>
          <a:bodyPr wrap="square" lIns="0" rIns="0" rtlCol="0">
            <a:spAutoFit/>
          </a:bodyPr>
          <a:lstStyle/>
          <a:p>
            <a:r>
              <a:rPr lang="en-US" sz="1050" dirty="0">
                <a:solidFill>
                  <a:srgbClr val="FDD960"/>
                </a:solidFill>
                <a:latin typeface="Lexend" pitchFamily="2" charset="0"/>
                <a:ea typeface="Roboto" panose="02000000000000000000" pitchFamily="2" charset="0"/>
              </a:rPr>
              <a:t>GenomiaFX™ - Vantage</a:t>
            </a:r>
          </a:p>
        </p:txBody>
      </p:sp>
      <p:sp>
        <p:nvSpPr>
          <p:cNvPr id="11" name="Google Shape;1812;p172">
            <a:extLst>
              <a:ext uri="{FF2B5EF4-FFF2-40B4-BE49-F238E27FC236}">
                <a16:creationId xmlns:a16="http://schemas.microsoft.com/office/drawing/2014/main" id="{F48F42E2-4323-48D6-97E4-352E1FB1115B}"/>
              </a:ext>
            </a:extLst>
          </p:cNvPr>
          <p:cNvSpPr txBox="1"/>
          <p:nvPr/>
        </p:nvSpPr>
        <p:spPr>
          <a:xfrm>
            <a:off x="5059904" y="265231"/>
            <a:ext cx="1709497" cy="278808"/>
          </a:xfrm>
          <a:prstGeom prst="rect">
            <a:avLst/>
          </a:prstGeom>
          <a:noFill/>
          <a:ln>
            <a:noFill/>
          </a:ln>
        </p:spPr>
        <p:txBody>
          <a:bodyPr spcFirstLastPara="1" wrap="square" lIns="7815" tIns="7815" rIns="7815" bIns="7815" anchor="t" anchorCtr="0">
            <a:noAutofit/>
          </a:bodyPr>
          <a:lstStyle/>
          <a:p>
            <a:pPr marL="0" lvl="3" algn="ctr">
              <a:buClr>
                <a:srgbClr val="333333"/>
              </a:buClr>
              <a:buSzPts val="2800"/>
            </a:pPr>
            <a:r>
              <a:rPr lang="en-US" sz="10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Temps </a:t>
            </a:r>
            <a:r>
              <a:rPr lang="en-US" sz="1000" b="1"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nécessaire</a:t>
            </a:r>
            <a:endParaRPr sz="1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Google Shape;1800;p172">
            <a:extLst>
              <a:ext uri="{FF2B5EF4-FFF2-40B4-BE49-F238E27FC236}">
                <a16:creationId xmlns:a16="http://schemas.microsoft.com/office/drawing/2014/main" id="{A0368E04-185A-45FE-9708-4F4D30798F59}"/>
              </a:ext>
            </a:extLst>
          </p:cNvPr>
          <p:cNvSpPr txBox="1"/>
          <p:nvPr/>
        </p:nvSpPr>
        <p:spPr>
          <a:xfrm>
            <a:off x="5598674" y="907634"/>
            <a:ext cx="668919" cy="254850"/>
          </a:xfrm>
          <a:prstGeom prst="rect">
            <a:avLst/>
          </a:prstGeom>
          <a:noFill/>
          <a:ln>
            <a:noFill/>
          </a:ln>
        </p:spPr>
        <p:txBody>
          <a:bodyPr spcFirstLastPara="1" wrap="square" lIns="0" tIns="0" rIns="0" bIns="0" anchor="t" anchorCtr="0">
            <a:noAutofit/>
          </a:bodyPr>
          <a:lstStyle/>
          <a:p>
            <a:pPr algn="ctr">
              <a:buClr>
                <a:srgbClr val="333333"/>
              </a:buClr>
              <a:buSzPts val="4800"/>
            </a:pPr>
            <a:r>
              <a:rPr lang="en-US" sz="11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2 min.</a:t>
            </a:r>
            <a:endParaRPr sz="11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Freeform: Shape 48">
            <a:extLst>
              <a:ext uri="{FF2B5EF4-FFF2-40B4-BE49-F238E27FC236}">
                <a16:creationId xmlns:a16="http://schemas.microsoft.com/office/drawing/2014/main" id="{610D3ACB-F1C2-4A69-AE08-14806A465400}"/>
              </a:ext>
            </a:extLst>
          </p:cNvPr>
          <p:cNvSpPr/>
          <p:nvPr/>
        </p:nvSpPr>
        <p:spPr>
          <a:xfrm>
            <a:off x="5462731" y="527292"/>
            <a:ext cx="945269" cy="945269"/>
          </a:xfrm>
          <a:custGeom>
            <a:avLst/>
            <a:gdLst>
              <a:gd name="connsiteX0" fmla="*/ 1819321 w 3641037"/>
              <a:gd name="connsiteY0" fmla="*/ -1115 h 3641037"/>
              <a:gd name="connsiteX1" fmla="*/ 3639839 w 3641037"/>
              <a:gd name="connsiteY1" fmla="*/ 1819403 h 3641037"/>
              <a:gd name="connsiteX2" fmla="*/ 1819321 w 3641037"/>
              <a:gd name="connsiteY2" fmla="*/ 3639922 h 3641037"/>
              <a:gd name="connsiteX3" fmla="*/ -1198 w 3641037"/>
              <a:gd name="connsiteY3" fmla="*/ 1819403 h 3641037"/>
              <a:gd name="connsiteX4" fmla="*/ 13751 w 3641037"/>
              <a:gd name="connsiteY4" fmla="*/ 1585564 h 3641037"/>
              <a:gd name="connsiteX5" fmla="*/ 395992 w 3641037"/>
              <a:gd name="connsiteY5" fmla="*/ 1585564 h 3641037"/>
              <a:gd name="connsiteX6" fmla="*/ 377082 w 3641037"/>
              <a:gd name="connsiteY6" fmla="*/ 1819403 h 3641037"/>
              <a:gd name="connsiteX7" fmla="*/ 1819321 w 3641037"/>
              <a:gd name="connsiteY7" fmla="*/ 3261642 h 3641037"/>
              <a:gd name="connsiteX8" fmla="*/ 3261558 w 3641037"/>
              <a:gd name="connsiteY8" fmla="*/ 1819403 h 3641037"/>
              <a:gd name="connsiteX9" fmla="*/ 1819321 w 3641037"/>
              <a:gd name="connsiteY9" fmla="*/ 377166 h 3641037"/>
              <a:gd name="connsiteX10" fmla="*/ 1819321 w 3641037"/>
              <a:gd name="connsiteY10" fmla="*/ -1115 h 3641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41037" h="3641037">
                <a:moveTo>
                  <a:pt x="1819321" y="-1115"/>
                </a:moveTo>
                <a:cubicBezTo>
                  <a:pt x="2824076" y="-1115"/>
                  <a:pt x="3639839" y="814648"/>
                  <a:pt x="3639839" y="1819403"/>
                </a:cubicBezTo>
                <a:cubicBezTo>
                  <a:pt x="3639839" y="2824158"/>
                  <a:pt x="2824076" y="3639922"/>
                  <a:pt x="1819321" y="3639922"/>
                </a:cubicBezTo>
                <a:cubicBezTo>
                  <a:pt x="814566" y="3639922"/>
                  <a:pt x="-1198" y="2824158"/>
                  <a:pt x="-1198" y="1819403"/>
                </a:cubicBezTo>
                <a:cubicBezTo>
                  <a:pt x="-1198" y="1740104"/>
                  <a:pt x="3851" y="1662092"/>
                  <a:pt x="13751" y="1585564"/>
                </a:cubicBezTo>
                <a:lnTo>
                  <a:pt x="395992" y="1585564"/>
                </a:lnTo>
                <a:cubicBezTo>
                  <a:pt x="383517" y="1661696"/>
                  <a:pt x="377082" y="1739808"/>
                  <a:pt x="377082" y="1819403"/>
                </a:cubicBezTo>
                <a:cubicBezTo>
                  <a:pt x="377082" y="2615466"/>
                  <a:pt x="1023357" y="3261642"/>
                  <a:pt x="1819321" y="3261642"/>
                </a:cubicBezTo>
                <a:cubicBezTo>
                  <a:pt x="2615284" y="3261642"/>
                  <a:pt x="3261558" y="2615466"/>
                  <a:pt x="3261558" y="1819403"/>
                </a:cubicBezTo>
                <a:cubicBezTo>
                  <a:pt x="3261558" y="1023441"/>
                  <a:pt x="2615284" y="377166"/>
                  <a:pt x="1819321" y="377166"/>
                </a:cubicBezTo>
                <a:lnTo>
                  <a:pt x="1819321" y="-1115"/>
                </a:lnTo>
                <a:close/>
              </a:path>
            </a:pathLst>
          </a:custGeom>
          <a:solidFill>
            <a:srgbClr val="FDD960"/>
          </a:solidFill>
          <a:ln w="9898" cap="flat">
            <a:noFill/>
            <a:prstDash val="solid"/>
            <a:round/>
          </a:ln>
        </p:spPr>
        <p:txBody>
          <a:bodyPr rtlCol="0" anchor="ctr"/>
          <a:lstStyle/>
          <a:p>
            <a:endParaRPr lang="en-ID" sz="182" b="1">
              <a:solidFill>
                <a:schemeClr val="bg1"/>
              </a:solidFill>
              <a:latin typeface="Montserrat" panose="00000500000000000000" pitchFamily="50" charset="0"/>
            </a:endParaRPr>
          </a:p>
        </p:txBody>
      </p:sp>
      <p:sp>
        <p:nvSpPr>
          <p:cNvPr id="2" name="Rectangle 1">
            <a:hlinkClick r:id="rId3" action="ppaction://hlinksldjump" tooltip="Table des matières"/>
            <a:extLst>
              <a:ext uri="{FF2B5EF4-FFF2-40B4-BE49-F238E27FC236}">
                <a16:creationId xmlns:a16="http://schemas.microsoft.com/office/drawing/2014/main" id="{9EA011DF-13AD-53DE-BCDF-621710081D7F}"/>
              </a:ext>
            </a:extLst>
          </p:cNvPr>
          <p:cNvSpPr/>
          <p:nvPr/>
        </p:nvSpPr>
        <p:spPr>
          <a:xfrm>
            <a:off x="6318000" y="9370769"/>
            <a:ext cx="540000" cy="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pic>
        <p:nvPicPr>
          <p:cNvPr id="4" name="Image 3" descr="Une image contenant texte, capture d’écran, Police, blanc&#10;&#10;Le contenu généré par l’IA peut être incorrect.">
            <a:extLst>
              <a:ext uri="{FF2B5EF4-FFF2-40B4-BE49-F238E27FC236}">
                <a16:creationId xmlns:a16="http://schemas.microsoft.com/office/drawing/2014/main" id="{15060E8A-587C-3BBE-E85E-00589D2E04D3}"/>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489600" y="2582202"/>
            <a:ext cx="5912167" cy="1313815"/>
          </a:xfrm>
          <a:prstGeom prst="rect">
            <a:avLst/>
          </a:prstGeom>
        </p:spPr>
      </p:pic>
      <p:pic>
        <p:nvPicPr>
          <p:cNvPr id="9" name="Image 8" descr="Une image contenant texte, capture d’écran, logiciel, Icône d’ordinateur&#10;&#10;Le contenu généré par l’IA peut être incorrect.">
            <a:extLst>
              <a:ext uri="{FF2B5EF4-FFF2-40B4-BE49-F238E27FC236}">
                <a16:creationId xmlns:a16="http://schemas.microsoft.com/office/drawing/2014/main" id="{874907E3-3AF0-C174-E93F-FB85D6A7D39A}"/>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456233" y="5503922"/>
            <a:ext cx="2796058" cy="3698952"/>
          </a:xfrm>
          <a:prstGeom prst="rect">
            <a:avLst/>
          </a:prstGeom>
        </p:spPr>
      </p:pic>
      <p:pic>
        <p:nvPicPr>
          <p:cNvPr id="17" name="Image 16" descr="Une image contenant texte, capture d’écran, logiciel, Page web&#10;&#10;Le contenu généré par l’IA peut être incorrect.">
            <a:extLst>
              <a:ext uri="{FF2B5EF4-FFF2-40B4-BE49-F238E27FC236}">
                <a16:creationId xmlns:a16="http://schemas.microsoft.com/office/drawing/2014/main" id="{0C6B63B6-EC8C-65D9-860D-365923ED4CBA}"/>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3475068" y="5503922"/>
            <a:ext cx="2796058" cy="3698952"/>
          </a:xfrm>
          <a:prstGeom prst="rect">
            <a:avLst/>
          </a:prstGeom>
        </p:spPr>
      </p:pic>
      <p:pic>
        <p:nvPicPr>
          <p:cNvPr id="20" name="Image 19" descr="Une image contenant texte, clipart&#10;&#10;Description générée automatiquement">
            <a:extLst>
              <a:ext uri="{FF2B5EF4-FFF2-40B4-BE49-F238E27FC236}">
                <a16:creationId xmlns:a16="http://schemas.microsoft.com/office/drawing/2014/main" id="{8366A65D-628B-77C4-A031-435EFF0A631D}"/>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flipH="1">
            <a:off x="456233" y="2325719"/>
            <a:ext cx="361905" cy="152381"/>
          </a:xfrm>
          <a:prstGeom prst="rect">
            <a:avLst/>
          </a:prstGeom>
        </p:spPr>
      </p:pic>
      <p:sp>
        <p:nvSpPr>
          <p:cNvPr id="22" name="ZoneTexte 21">
            <a:hlinkClick r:id="rId8"/>
            <a:extLst>
              <a:ext uri="{FF2B5EF4-FFF2-40B4-BE49-F238E27FC236}">
                <a16:creationId xmlns:a16="http://schemas.microsoft.com/office/drawing/2014/main" id="{0C55E974-97B2-9F37-8E3C-B739F5CD84E7}"/>
              </a:ext>
            </a:extLst>
          </p:cNvPr>
          <p:cNvSpPr txBox="1"/>
          <p:nvPr/>
        </p:nvSpPr>
        <p:spPr>
          <a:xfrm>
            <a:off x="818138" y="2271674"/>
            <a:ext cx="4089746" cy="276999"/>
          </a:xfrm>
          <a:prstGeom prst="rect">
            <a:avLst/>
          </a:prstGeom>
          <a:noFill/>
        </p:spPr>
        <p:txBody>
          <a:bodyPr wrap="square">
            <a:spAutoFit/>
          </a:bodyPr>
          <a:lstStyle/>
          <a:p>
            <a:pPr marL="0" lvl="3">
              <a:buClr>
                <a:srgbClr val="333333"/>
              </a:buClr>
              <a:buSzPts val="2800"/>
            </a:pPr>
            <a:r>
              <a:rPr lang="fr-FR" sz="1200" b="1" dirty="0">
                <a:solidFill>
                  <a:srgbClr val="FDD960"/>
                </a:solidFill>
                <a:latin typeface="Open Sans" panose="020B0606030504020204" pitchFamily="34" charset="0"/>
                <a:ea typeface="Open Sans" panose="020B0606030504020204" pitchFamily="34" charset="0"/>
                <a:cs typeface="Open Sans" panose="020B0606030504020204" pitchFamily="34" charset="0"/>
                <a:sym typeface="Montserrat Black"/>
              </a:rPr>
              <a:t>Se connecter à GenomiaFX (PAMM collectif)</a:t>
            </a:r>
            <a:endParaRPr lang="fr-FR" sz="1200" b="1" dirty="0">
              <a:solidFill>
                <a:srgbClr val="FDD96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996332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ZoneTexte 21">
            <a:hlinkClick r:id="rId2"/>
            <a:extLst>
              <a:ext uri="{FF2B5EF4-FFF2-40B4-BE49-F238E27FC236}">
                <a16:creationId xmlns:a16="http://schemas.microsoft.com/office/drawing/2014/main" id="{4DD02829-A8D4-F4D9-8306-F0B007C9DDD1}"/>
              </a:ext>
            </a:extLst>
          </p:cNvPr>
          <p:cNvSpPr txBox="1"/>
          <p:nvPr/>
        </p:nvSpPr>
        <p:spPr>
          <a:xfrm>
            <a:off x="1377862" y="6939152"/>
            <a:ext cx="2283317" cy="369332"/>
          </a:xfrm>
          <a:prstGeom prst="rect">
            <a:avLst/>
          </a:prstGeom>
          <a:noFill/>
        </p:spPr>
        <p:txBody>
          <a:bodyPr wrap="none" rtlCol="0">
            <a:spAutoFit/>
          </a:bodyPr>
          <a:lstStyle/>
          <a:p>
            <a:r>
              <a:rPr lang="fr-CH" dirty="0">
                <a:solidFill>
                  <a:schemeClr val="bg1"/>
                </a:solidFill>
              </a:rPr>
              <a:t>PAMM collectif - Login</a:t>
            </a:r>
            <a:endParaRPr lang="fr-FR" dirty="0">
              <a:solidFill>
                <a:schemeClr val="bg1"/>
              </a:solidFill>
            </a:endParaRPr>
          </a:p>
        </p:txBody>
      </p:sp>
      <p:sp>
        <p:nvSpPr>
          <p:cNvPr id="16" name="ZoneTexte 15">
            <a:hlinkClick r:id="rId3"/>
            <a:extLst>
              <a:ext uri="{FF2B5EF4-FFF2-40B4-BE49-F238E27FC236}">
                <a16:creationId xmlns:a16="http://schemas.microsoft.com/office/drawing/2014/main" id="{D554C449-A12A-AF8D-35C9-1B7A59C736C4}"/>
              </a:ext>
            </a:extLst>
          </p:cNvPr>
          <p:cNvSpPr txBox="1"/>
          <p:nvPr/>
        </p:nvSpPr>
        <p:spPr>
          <a:xfrm>
            <a:off x="1377863" y="5687414"/>
            <a:ext cx="3124445" cy="369332"/>
          </a:xfrm>
          <a:prstGeom prst="rect">
            <a:avLst/>
          </a:prstGeom>
          <a:noFill/>
        </p:spPr>
        <p:txBody>
          <a:bodyPr wrap="none" rtlCol="0">
            <a:spAutoFit/>
          </a:bodyPr>
          <a:lstStyle/>
          <a:p>
            <a:r>
              <a:rPr lang="fr-CH" dirty="0">
                <a:solidFill>
                  <a:schemeClr val="bg1"/>
                </a:solidFill>
              </a:rPr>
              <a:t>Ouvrir un compte chez Vantage</a:t>
            </a:r>
            <a:endParaRPr lang="fr-FR" dirty="0">
              <a:solidFill>
                <a:schemeClr val="bg1"/>
              </a:solidFill>
            </a:endParaRPr>
          </a:p>
        </p:txBody>
      </p:sp>
      <p:sp>
        <p:nvSpPr>
          <p:cNvPr id="11" name="ZoneTexte 10">
            <a:extLst>
              <a:ext uri="{FF2B5EF4-FFF2-40B4-BE49-F238E27FC236}">
                <a16:creationId xmlns:a16="http://schemas.microsoft.com/office/drawing/2014/main" id="{144236FF-C1FF-6D7B-9E9C-DF89FEB68FF3}"/>
              </a:ext>
            </a:extLst>
          </p:cNvPr>
          <p:cNvSpPr txBox="1"/>
          <p:nvPr/>
        </p:nvSpPr>
        <p:spPr>
          <a:xfrm>
            <a:off x="1377863" y="2611258"/>
            <a:ext cx="3088281" cy="369332"/>
          </a:xfrm>
          <a:prstGeom prst="rect">
            <a:avLst/>
          </a:prstGeom>
          <a:noFill/>
        </p:spPr>
        <p:txBody>
          <a:bodyPr wrap="none" rtlCol="0">
            <a:spAutoFit/>
          </a:bodyPr>
          <a:lstStyle/>
          <a:p>
            <a:r>
              <a:rPr lang="fr-CH" dirty="0">
                <a:solidFill>
                  <a:schemeClr val="bg1"/>
                </a:solidFill>
              </a:rPr>
              <a:t>Groupe Telegram GenomiaFX™</a:t>
            </a:r>
            <a:endParaRPr lang="fr-FR" dirty="0">
              <a:solidFill>
                <a:schemeClr val="bg1"/>
              </a:solidFill>
            </a:endParaRPr>
          </a:p>
        </p:txBody>
      </p:sp>
      <p:sp>
        <p:nvSpPr>
          <p:cNvPr id="18" name="Rectangle 17">
            <a:hlinkClick r:id="rId4"/>
            <a:extLst>
              <a:ext uri="{FF2B5EF4-FFF2-40B4-BE49-F238E27FC236}">
                <a16:creationId xmlns:a16="http://schemas.microsoft.com/office/drawing/2014/main" id="{390983B0-E40D-73D0-3F18-C9634BE01A57}"/>
              </a:ext>
            </a:extLst>
          </p:cNvPr>
          <p:cNvSpPr/>
          <p:nvPr/>
        </p:nvSpPr>
        <p:spPr>
          <a:xfrm>
            <a:off x="839122" y="2601012"/>
            <a:ext cx="3984337" cy="449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ZoneTexte 20">
            <a:extLst>
              <a:ext uri="{FF2B5EF4-FFF2-40B4-BE49-F238E27FC236}">
                <a16:creationId xmlns:a16="http://schemas.microsoft.com/office/drawing/2014/main" id="{0991A183-9328-4103-27BA-DB6124812B31}"/>
              </a:ext>
            </a:extLst>
          </p:cNvPr>
          <p:cNvSpPr txBox="1"/>
          <p:nvPr/>
        </p:nvSpPr>
        <p:spPr>
          <a:xfrm>
            <a:off x="1411038" y="8386668"/>
            <a:ext cx="2281650" cy="369332"/>
          </a:xfrm>
          <a:prstGeom prst="rect">
            <a:avLst/>
          </a:prstGeom>
          <a:noFill/>
        </p:spPr>
        <p:txBody>
          <a:bodyPr wrap="none" rtlCol="0">
            <a:spAutoFit/>
          </a:bodyPr>
          <a:lstStyle/>
          <a:p>
            <a:r>
              <a:rPr lang="fr-CH" dirty="0">
                <a:solidFill>
                  <a:schemeClr val="bg1"/>
                </a:solidFill>
              </a:rPr>
              <a:t>Formulaire de support</a:t>
            </a:r>
            <a:endParaRPr lang="fr-FR" dirty="0">
              <a:solidFill>
                <a:schemeClr val="bg1"/>
              </a:solidFill>
            </a:endParaRPr>
          </a:p>
        </p:txBody>
      </p:sp>
      <p:sp>
        <p:nvSpPr>
          <p:cNvPr id="6" name="Rectangle 5">
            <a:hlinkClick r:id="rId5"/>
            <a:extLst>
              <a:ext uri="{FF2B5EF4-FFF2-40B4-BE49-F238E27FC236}">
                <a16:creationId xmlns:a16="http://schemas.microsoft.com/office/drawing/2014/main" id="{7DDCE5BE-85CB-4EB4-7D5C-6046C22AB79F}"/>
              </a:ext>
            </a:extLst>
          </p:cNvPr>
          <p:cNvSpPr/>
          <p:nvPr/>
        </p:nvSpPr>
        <p:spPr>
          <a:xfrm>
            <a:off x="872298" y="8367886"/>
            <a:ext cx="3984337" cy="449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6D8B9A5A-4FFF-C1E7-4D28-60BD3E5B497F}"/>
              </a:ext>
            </a:extLst>
          </p:cNvPr>
          <p:cNvSpPr txBox="1"/>
          <p:nvPr/>
        </p:nvSpPr>
        <p:spPr>
          <a:xfrm>
            <a:off x="839123" y="1222568"/>
            <a:ext cx="2635658" cy="461665"/>
          </a:xfrm>
          <a:prstGeom prst="rect">
            <a:avLst/>
          </a:prstGeom>
          <a:noFill/>
        </p:spPr>
        <p:txBody>
          <a:bodyPr wrap="none" rtlCol="0">
            <a:spAutoFit/>
          </a:bodyPr>
          <a:lstStyle/>
          <a:p>
            <a:r>
              <a:rPr lang="fr-FR" sz="2400" b="1">
                <a:solidFill>
                  <a:schemeClr val="bg1"/>
                </a:solidFill>
                <a:latin typeface="Raleway" pitchFamily="2" charset="0"/>
              </a:rPr>
              <a:t>Réseaux sociaux</a:t>
            </a:r>
          </a:p>
        </p:txBody>
      </p:sp>
      <p:pic>
        <p:nvPicPr>
          <p:cNvPr id="4" name="Image 3" descr="Une image contenant texte, clipart&#10;&#10;Description générée automatiquement">
            <a:extLst>
              <a:ext uri="{FF2B5EF4-FFF2-40B4-BE49-F238E27FC236}">
                <a16:creationId xmlns:a16="http://schemas.microsoft.com/office/drawing/2014/main" id="{1DADAD5D-19FD-D543-85E0-401D4B73846C}"/>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839244" y="3282054"/>
            <a:ext cx="428279" cy="428279"/>
          </a:xfrm>
          <a:prstGeom prst="rect">
            <a:avLst/>
          </a:prstGeom>
        </p:spPr>
      </p:pic>
      <p:sp>
        <p:nvSpPr>
          <p:cNvPr id="5" name="ZoneTexte 4">
            <a:extLst>
              <a:ext uri="{FF2B5EF4-FFF2-40B4-BE49-F238E27FC236}">
                <a16:creationId xmlns:a16="http://schemas.microsoft.com/office/drawing/2014/main" id="{FC924250-90BD-0AD8-B4DD-03B98352814B}"/>
              </a:ext>
            </a:extLst>
          </p:cNvPr>
          <p:cNvSpPr txBox="1"/>
          <p:nvPr/>
        </p:nvSpPr>
        <p:spPr>
          <a:xfrm>
            <a:off x="1377863" y="3282054"/>
            <a:ext cx="1946238" cy="369332"/>
          </a:xfrm>
          <a:prstGeom prst="rect">
            <a:avLst/>
          </a:prstGeom>
          <a:noFill/>
        </p:spPr>
        <p:txBody>
          <a:bodyPr wrap="none" rtlCol="0">
            <a:spAutoFit/>
          </a:bodyPr>
          <a:lstStyle/>
          <a:p>
            <a:r>
              <a:rPr lang="fr-CH">
                <a:solidFill>
                  <a:schemeClr val="bg1"/>
                </a:solidFill>
              </a:rPr>
              <a:t>Ma page Facebook</a:t>
            </a:r>
            <a:endParaRPr lang="fr-FR">
              <a:solidFill>
                <a:schemeClr val="bg1"/>
              </a:solidFill>
            </a:endParaRPr>
          </a:p>
        </p:txBody>
      </p:sp>
      <p:pic>
        <p:nvPicPr>
          <p:cNvPr id="7" name="Image 6">
            <a:extLst>
              <a:ext uri="{FF2B5EF4-FFF2-40B4-BE49-F238E27FC236}">
                <a16:creationId xmlns:a16="http://schemas.microsoft.com/office/drawing/2014/main" id="{9D608CA4-9F1D-8443-7387-CBDA4B6FFC6B}"/>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839123" y="1936996"/>
            <a:ext cx="428400" cy="428400"/>
          </a:xfrm>
          <a:prstGeom prst="rect">
            <a:avLst/>
          </a:prstGeom>
        </p:spPr>
      </p:pic>
      <p:sp>
        <p:nvSpPr>
          <p:cNvPr id="8" name="ZoneTexte 7">
            <a:extLst>
              <a:ext uri="{FF2B5EF4-FFF2-40B4-BE49-F238E27FC236}">
                <a16:creationId xmlns:a16="http://schemas.microsoft.com/office/drawing/2014/main" id="{E4FF2681-5555-A895-E110-F7D432550E14}"/>
              </a:ext>
            </a:extLst>
          </p:cNvPr>
          <p:cNvSpPr txBox="1"/>
          <p:nvPr/>
        </p:nvSpPr>
        <p:spPr>
          <a:xfrm>
            <a:off x="1377863" y="1936996"/>
            <a:ext cx="1993238" cy="369332"/>
          </a:xfrm>
          <a:prstGeom prst="rect">
            <a:avLst/>
          </a:prstGeom>
          <a:noFill/>
        </p:spPr>
        <p:txBody>
          <a:bodyPr wrap="none" rtlCol="0">
            <a:spAutoFit/>
          </a:bodyPr>
          <a:lstStyle/>
          <a:p>
            <a:r>
              <a:rPr lang="fr-CH">
                <a:solidFill>
                  <a:schemeClr val="bg1"/>
                </a:solidFill>
              </a:rPr>
              <a:t>Ma chaîne </a:t>
            </a:r>
            <a:r>
              <a:rPr lang="fr-CH" err="1">
                <a:solidFill>
                  <a:schemeClr val="bg1"/>
                </a:solidFill>
              </a:rPr>
              <a:t>Youtube</a:t>
            </a:r>
            <a:endParaRPr lang="fr-FR">
              <a:solidFill>
                <a:schemeClr val="bg1"/>
              </a:solidFill>
            </a:endParaRPr>
          </a:p>
        </p:txBody>
      </p:sp>
      <p:pic>
        <p:nvPicPr>
          <p:cNvPr id="10" name="Image 9">
            <a:extLst>
              <a:ext uri="{FF2B5EF4-FFF2-40B4-BE49-F238E27FC236}">
                <a16:creationId xmlns:a16="http://schemas.microsoft.com/office/drawing/2014/main" id="{89CF2229-1B11-F561-6B88-2802E4091D44}"/>
              </a:ext>
            </a:extLst>
          </p:cNvPr>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839894" y="2611379"/>
            <a:ext cx="429809" cy="428400"/>
          </a:xfrm>
          <a:prstGeom prst="rect">
            <a:avLst/>
          </a:prstGeom>
        </p:spPr>
      </p:pic>
      <p:sp>
        <p:nvSpPr>
          <p:cNvPr id="12" name="ZoneTexte 11">
            <a:extLst>
              <a:ext uri="{FF2B5EF4-FFF2-40B4-BE49-F238E27FC236}">
                <a16:creationId xmlns:a16="http://schemas.microsoft.com/office/drawing/2014/main" id="{5BDF011A-D422-515C-BC64-9B8A065757EC}"/>
              </a:ext>
            </a:extLst>
          </p:cNvPr>
          <p:cNvSpPr txBox="1"/>
          <p:nvPr/>
        </p:nvSpPr>
        <p:spPr>
          <a:xfrm>
            <a:off x="1377863" y="3952608"/>
            <a:ext cx="2495107" cy="369332"/>
          </a:xfrm>
          <a:prstGeom prst="rect">
            <a:avLst/>
          </a:prstGeom>
          <a:noFill/>
        </p:spPr>
        <p:txBody>
          <a:bodyPr wrap="none" rtlCol="0">
            <a:spAutoFit/>
          </a:bodyPr>
          <a:lstStyle/>
          <a:p>
            <a:r>
              <a:rPr lang="fr-CH">
                <a:solidFill>
                  <a:schemeClr val="bg1"/>
                </a:solidFill>
              </a:rPr>
              <a:t>www.greg-coreman.com</a:t>
            </a:r>
            <a:endParaRPr lang="fr-FR">
              <a:solidFill>
                <a:schemeClr val="bg1"/>
              </a:solidFill>
            </a:endParaRPr>
          </a:p>
        </p:txBody>
      </p:sp>
      <p:pic>
        <p:nvPicPr>
          <p:cNvPr id="14" name="Image 13" descr="Une image contenant texte, clipart, graphiques vectoriels, grille&#10;&#10;Description générée automatiquement">
            <a:extLst>
              <a:ext uri="{FF2B5EF4-FFF2-40B4-BE49-F238E27FC236}">
                <a16:creationId xmlns:a16="http://schemas.microsoft.com/office/drawing/2014/main" id="{151F0190-355E-3429-2C62-D0691A2C2ED5}"/>
              </a:ext>
            </a:extLst>
          </p:cNvPr>
          <p:cNvPicPr>
            <a:picLocks noChangeAspect="1"/>
          </p:cNvPicPr>
          <p:nvPr/>
        </p:nvPicPr>
        <p:blipFill>
          <a:blip r:embed="rId9" cstate="email">
            <a:extLst>
              <a:ext uri="{28A0092B-C50C-407E-A947-70E740481C1C}">
                <a14:useLocalDpi xmlns:a14="http://schemas.microsoft.com/office/drawing/2010/main" val="0"/>
              </a:ext>
            </a:extLst>
          </a:blip>
          <a:stretch>
            <a:fillRect/>
          </a:stretch>
        </p:blipFill>
        <p:spPr>
          <a:xfrm>
            <a:off x="839123" y="3952608"/>
            <a:ext cx="428400" cy="428400"/>
          </a:xfrm>
          <a:prstGeom prst="rect">
            <a:avLst/>
          </a:prstGeom>
        </p:spPr>
      </p:pic>
      <p:sp>
        <p:nvSpPr>
          <p:cNvPr id="20" name="Rectangle 19">
            <a:hlinkClick r:id="rId10"/>
            <a:extLst>
              <a:ext uri="{FF2B5EF4-FFF2-40B4-BE49-F238E27FC236}">
                <a16:creationId xmlns:a16="http://schemas.microsoft.com/office/drawing/2014/main" id="{3E9E7EDB-5671-093B-C213-95B95BB7B737}"/>
              </a:ext>
            </a:extLst>
          </p:cNvPr>
          <p:cNvSpPr/>
          <p:nvPr/>
        </p:nvSpPr>
        <p:spPr>
          <a:xfrm>
            <a:off x="839122" y="3276810"/>
            <a:ext cx="3984337" cy="449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22">
            <a:hlinkClick r:id="rId11"/>
            <a:extLst>
              <a:ext uri="{FF2B5EF4-FFF2-40B4-BE49-F238E27FC236}">
                <a16:creationId xmlns:a16="http://schemas.microsoft.com/office/drawing/2014/main" id="{97931095-5545-7C28-7DC2-06401D82B116}"/>
              </a:ext>
            </a:extLst>
          </p:cNvPr>
          <p:cNvSpPr/>
          <p:nvPr/>
        </p:nvSpPr>
        <p:spPr>
          <a:xfrm>
            <a:off x="839122" y="3942180"/>
            <a:ext cx="3984337" cy="449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a:hlinkClick r:id="rId12"/>
            <a:extLst>
              <a:ext uri="{FF2B5EF4-FFF2-40B4-BE49-F238E27FC236}">
                <a16:creationId xmlns:a16="http://schemas.microsoft.com/office/drawing/2014/main" id="{44539C06-AD29-8DA7-CAD0-5CBB65BF47B2}"/>
              </a:ext>
            </a:extLst>
          </p:cNvPr>
          <p:cNvSpPr/>
          <p:nvPr/>
        </p:nvSpPr>
        <p:spPr>
          <a:xfrm>
            <a:off x="839123" y="1918214"/>
            <a:ext cx="3984337" cy="449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ectangle 24">
            <a:hlinkClick r:id="rId13" action="ppaction://hlinksldjump" tooltip="Table des matières"/>
            <a:extLst>
              <a:ext uri="{FF2B5EF4-FFF2-40B4-BE49-F238E27FC236}">
                <a16:creationId xmlns:a16="http://schemas.microsoft.com/office/drawing/2014/main" id="{4FD6B288-4F7F-8D4B-9A6D-B966FC078A60}"/>
              </a:ext>
            </a:extLst>
          </p:cNvPr>
          <p:cNvSpPr/>
          <p:nvPr/>
        </p:nvSpPr>
        <p:spPr>
          <a:xfrm>
            <a:off x="6146813" y="9206630"/>
            <a:ext cx="711187" cy="6993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pic>
        <p:nvPicPr>
          <p:cNvPr id="17" name="Image 16">
            <a:extLst>
              <a:ext uri="{FF2B5EF4-FFF2-40B4-BE49-F238E27FC236}">
                <a16:creationId xmlns:a16="http://schemas.microsoft.com/office/drawing/2014/main" id="{58AAA8D2-998A-4C53-E5B6-ECAAFE7E921A}"/>
              </a:ext>
            </a:extLst>
          </p:cNvPr>
          <p:cNvPicPr>
            <a:picLocks noChangeAspect="1"/>
          </p:cNvPicPr>
          <p:nvPr/>
        </p:nvPicPr>
        <p:blipFill>
          <a:blip r:embed="rId14" cstate="email">
            <a:extLst>
              <a:ext uri="{28A0092B-C50C-407E-A947-70E740481C1C}">
                <a14:useLocalDpi xmlns:a14="http://schemas.microsoft.com/office/drawing/2010/main" val="0"/>
              </a:ext>
            </a:extLst>
          </a:blip>
          <a:stretch>
            <a:fillRect/>
          </a:stretch>
        </p:blipFill>
        <p:spPr>
          <a:xfrm>
            <a:off x="833882" y="5673888"/>
            <a:ext cx="428400" cy="428400"/>
          </a:xfrm>
          <a:prstGeom prst="rect">
            <a:avLst/>
          </a:prstGeom>
        </p:spPr>
      </p:pic>
      <p:pic>
        <p:nvPicPr>
          <p:cNvPr id="19" name="Image 18">
            <a:extLst>
              <a:ext uri="{FF2B5EF4-FFF2-40B4-BE49-F238E27FC236}">
                <a16:creationId xmlns:a16="http://schemas.microsoft.com/office/drawing/2014/main" id="{8E2B4032-AB4A-BE04-EF2E-405B71658B6B}"/>
              </a:ext>
            </a:extLst>
          </p:cNvPr>
          <p:cNvPicPr>
            <a:picLocks noChangeAspect="1"/>
          </p:cNvPicPr>
          <p:nvPr/>
        </p:nvPicPr>
        <p:blipFill>
          <a:blip r:embed="rId14" cstate="email">
            <a:extLst>
              <a:ext uri="{28A0092B-C50C-407E-A947-70E740481C1C}">
                <a14:useLocalDpi xmlns:a14="http://schemas.microsoft.com/office/drawing/2010/main" val="0"/>
              </a:ext>
            </a:extLst>
          </a:blip>
          <a:stretch>
            <a:fillRect/>
          </a:stretch>
        </p:blipFill>
        <p:spPr>
          <a:xfrm>
            <a:off x="833882" y="6933758"/>
            <a:ext cx="428400" cy="428400"/>
          </a:xfrm>
          <a:prstGeom prst="rect">
            <a:avLst/>
          </a:prstGeom>
        </p:spPr>
      </p:pic>
      <p:sp>
        <p:nvSpPr>
          <p:cNvPr id="15" name="ZoneTexte 14">
            <a:extLst>
              <a:ext uri="{FF2B5EF4-FFF2-40B4-BE49-F238E27FC236}">
                <a16:creationId xmlns:a16="http://schemas.microsoft.com/office/drawing/2014/main" id="{9C048554-EBD3-3E89-DCFE-E6EE42DB023C}"/>
              </a:ext>
            </a:extLst>
          </p:cNvPr>
          <p:cNvSpPr txBox="1"/>
          <p:nvPr/>
        </p:nvSpPr>
        <p:spPr>
          <a:xfrm>
            <a:off x="872299" y="7680639"/>
            <a:ext cx="1378904" cy="461665"/>
          </a:xfrm>
          <a:prstGeom prst="rect">
            <a:avLst/>
          </a:prstGeom>
          <a:noFill/>
        </p:spPr>
        <p:txBody>
          <a:bodyPr wrap="none" rtlCol="0">
            <a:spAutoFit/>
          </a:bodyPr>
          <a:lstStyle/>
          <a:p>
            <a:r>
              <a:rPr lang="fr-FR" sz="2400" b="1" dirty="0">
                <a:solidFill>
                  <a:schemeClr val="bg1"/>
                </a:solidFill>
                <a:latin typeface="Raleway" pitchFamily="2" charset="0"/>
              </a:rPr>
              <a:t>Support</a:t>
            </a:r>
          </a:p>
        </p:txBody>
      </p:sp>
      <p:pic>
        <p:nvPicPr>
          <p:cNvPr id="30" name="Image 29">
            <a:extLst>
              <a:ext uri="{FF2B5EF4-FFF2-40B4-BE49-F238E27FC236}">
                <a16:creationId xmlns:a16="http://schemas.microsoft.com/office/drawing/2014/main" id="{99FD23D6-3919-92CF-6BA9-88E42370F9DB}"/>
              </a:ext>
            </a:extLst>
          </p:cNvPr>
          <p:cNvPicPr>
            <a:picLocks noChangeAspect="1"/>
          </p:cNvPicPr>
          <p:nvPr/>
        </p:nvPicPr>
        <p:blipFill>
          <a:blip r:embed="rId15" cstate="email">
            <a:extLst>
              <a:ext uri="{28A0092B-C50C-407E-A947-70E740481C1C}">
                <a14:useLocalDpi xmlns:a14="http://schemas.microsoft.com/office/drawing/2010/main" val="0"/>
              </a:ext>
            </a:extLst>
          </a:blip>
          <a:stretch>
            <a:fillRect/>
          </a:stretch>
        </p:blipFill>
        <p:spPr>
          <a:xfrm>
            <a:off x="839121" y="8371115"/>
            <a:ext cx="428400" cy="428400"/>
          </a:xfrm>
          <a:prstGeom prst="rect">
            <a:avLst/>
          </a:prstGeom>
        </p:spPr>
      </p:pic>
      <p:pic>
        <p:nvPicPr>
          <p:cNvPr id="28" name="Image 27" descr="Une image contenant Police, Graphique, graphisme, logo&#10;&#10;Le contenu généré par l’IA peut être incorrect.">
            <a:extLst>
              <a:ext uri="{FF2B5EF4-FFF2-40B4-BE49-F238E27FC236}">
                <a16:creationId xmlns:a16="http://schemas.microsoft.com/office/drawing/2014/main" id="{6E32DDE5-4D7A-5FF3-F27B-4E92AFB3BF35}"/>
              </a:ext>
            </a:extLst>
          </p:cNvPr>
          <p:cNvPicPr>
            <a:picLocks noChangeAspect="1"/>
          </p:cNvPicPr>
          <p:nvPr/>
        </p:nvPicPr>
        <p:blipFill>
          <a:blip r:embed="rId16" cstate="email">
            <a:extLst>
              <a:ext uri="{28A0092B-C50C-407E-A947-70E740481C1C}">
                <a14:useLocalDpi xmlns:a14="http://schemas.microsoft.com/office/drawing/2010/main" val="0"/>
              </a:ext>
            </a:extLst>
          </a:blip>
          <a:stretch>
            <a:fillRect/>
          </a:stretch>
        </p:blipFill>
        <p:spPr>
          <a:xfrm>
            <a:off x="763546" y="4920098"/>
            <a:ext cx="2303682" cy="530344"/>
          </a:xfrm>
          <a:prstGeom prst="rect">
            <a:avLst/>
          </a:prstGeom>
        </p:spPr>
      </p:pic>
      <p:sp>
        <p:nvSpPr>
          <p:cNvPr id="9" name="ZoneTexte 8">
            <a:hlinkClick r:id="rId17"/>
            <a:extLst>
              <a:ext uri="{FF2B5EF4-FFF2-40B4-BE49-F238E27FC236}">
                <a16:creationId xmlns:a16="http://schemas.microsoft.com/office/drawing/2014/main" id="{B5BB9C98-51B9-DB0D-DCAA-F0202CCC43B1}"/>
              </a:ext>
            </a:extLst>
          </p:cNvPr>
          <p:cNvSpPr txBox="1"/>
          <p:nvPr/>
        </p:nvSpPr>
        <p:spPr>
          <a:xfrm>
            <a:off x="1377862" y="6275644"/>
            <a:ext cx="1620508" cy="369332"/>
          </a:xfrm>
          <a:prstGeom prst="rect">
            <a:avLst/>
          </a:prstGeom>
          <a:noFill/>
        </p:spPr>
        <p:txBody>
          <a:bodyPr wrap="none" rtlCol="0">
            <a:spAutoFit/>
          </a:bodyPr>
          <a:lstStyle/>
          <a:p>
            <a:r>
              <a:rPr lang="fr-CH" dirty="0">
                <a:solidFill>
                  <a:schemeClr val="bg1"/>
                </a:solidFill>
              </a:rPr>
              <a:t>Vantage - Login</a:t>
            </a:r>
            <a:endParaRPr lang="fr-FR" dirty="0">
              <a:solidFill>
                <a:schemeClr val="bg1"/>
              </a:solidFill>
            </a:endParaRPr>
          </a:p>
        </p:txBody>
      </p:sp>
      <p:pic>
        <p:nvPicPr>
          <p:cNvPr id="13" name="Image 12">
            <a:extLst>
              <a:ext uri="{FF2B5EF4-FFF2-40B4-BE49-F238E27FC236}">
                <a16:creationId xmlns:a16="http://schemas.microsoft.com/office/drawing/2014/main" id="{9FD9A0A2-2FB4-0E50-5746-5CE2D3A408D5}"/>
              </a:ext>
            </a:extLst>
          </p:cNvPr>
          <p:cNvPicPr>
            <a:picLocks noChangeAspect="1"/>
          </p:cNvPicPr>
          <p:nvPr/>
        </p:nvPicPr>
        <p:blipFill>
          <a:blip r:embed="rId14" cstate="email">
            <a:extLst>
              <a:ext uri="{28A0092B-C50C-407E-A947-70E740481C1C}">
                <a14:useLocalDpi xmlns:a14="http://schemas.microsoft.com/office/drawing/2010/main" val="0"/>
              </a:ext>
            </a:extLst>
          </a:blip>
          <a:stretch>
            <a:fillRect/>
          </a:stretch>
        </p:blipFill>
        <p:spPr>
          <a:xfrm>
            <a:off x="833882" y="6270250"/>
            <a:ext cx="428400" cy="428400"/>
          </a:xfrm>
          <a:prstGeom prst="rect">
            <a:avLst/>
          </a:prstGeom>
        </p:spPr>
      </p:pic>
    </p:spTree>
    <p:extLst>
      <p:ext uri="{BB962C8B-B14F-4D97-AF65-F5344CB8AC3E}">
        <p14:creationId xmlns:p14="http://schemas.microsoft.com/office/powerpoint/2010/main" val="4011495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9D2CBCF-AE30-4110-9AE5-964623FC340F}"/>
              </a:ext>
            </a:extLst>
          </p:cNvPr>
          <p:cNvGrpSpPr/>
          <p:nvPr/>
        </p:nvGrpSpPr>
        <p:grpSpPr>
          <a:xfrm>
            <a:off x="3795386" y="3380236"/>
            <a:ext cx="2077834" cy="568589"/>
            <a:chOff x="7130423" y="2715887"/>
            <a:chExt cx="4001754" cy="680907"/>
          </a:xfrm>
        </p:grpSpPr>
        <p:sp>
          <p:nvSpPr>
            <p:cNvPr id="7" name="Google Shape;948;p128">
              <a:extLst>
                <a:ext uri="{FF2B5EF4-FFF2-40B4-BE49-F238E27FC236}">
                  <a16:creationId xmlns:a16="http://schemas.microsoft.com/office/drawing/2014/main" id="{E9D7FFD7-0866-4128-BE71-E2699A6CA3B2}"/>
                </a:ext>
              </a:extLst>
            </p:cNvPr>
            <p:cNvSpPr txBox="1"/>
            <p:nvPr/>
          </p:nvSpPr>
          <p:spPr>
            <a:xfrm>
              <a:off x="7130423" y="3101935"/>
              <a:ext cx="4001754" cy="294859"/>
            </a:xfrm>
            <a:prstGeom prst="rect">
              <a:avLst/>
            </a:prstGeom>
            <a:noFill/>
            <a:ln>
              <a:noFill/>
            </a:ln>
          </p:spPr>
          <p:txBody>
            <a:bodyPr spcFirstLastPara="1" wrap="square" lIns="0" tIns="0" rIns="0" bIns="0" anchor="t" anchorCtr="0">
              <a:spAutoFit/>
            </a:bodyPr>
            <a:lstStyle/>
            <a:p>
              <a:pPr fontAlgn="base"/>
              <a:r>
                <a:rPr lang="en-US" sz="1600" b="1">
                  <a:solidFill>
                    <a:schemeClr val="bg1"/>
                  </a:solidFill>
                  <a:latin typeface="Raleway" pitchFamily="2" charset="0"/>
                  <a:ea typeface="Source Sans Pro Black" panose="020B0803030403020204" pitchFamily="34" charset="0"/>
                </a:rPr>
                <a:t>Greg COREMAN</a:t>
              </a:r>
            </a:p>
          </p:txBody>
        </p:sp>
        <p:sp>
          <p:nvSpPr>
            <p:cNvPr id="8" name="TextBox 7">
              <a:extLst>
                <a:ext uri="{FF2B5EF4-FFF2-40B4-BE49-F238E27FC236}">
                  <a16:creationId xmlns:a16="http://schemas.microsoft.com/office/drawing/2014/main" id="{1BC35F5E-395F-4989-8691-87303FA2B8A4}"/>
                </a:ext>
              </a:extLst>
            </p:cNvPr>
            <p:cNvSpPr txBox="1"/>
            <p:nvPr/>
          </p:nvSpPr>
          <p:spPr>
            <a:xfrm>
              <a:off x="7130423" y="2715887"/>
              <a:ext cx="1863643" cy="331717"/>
            </a:xfrm>
            <a:prstGeom prst="rect">
              <a:avLst/>
            </a:prstGeom>
            <a:noFill/>
          </p:spPr>
          <p:txBody>
            <a:bodyPr wrap="square" lIns="0" rIns="0" rtlCol="0">
              <a:spAutoFit/>
            </a:bodyPr>
            <a:lstStyle/>
            <a:p>
              <a:r>
                <a:rPr lang="en-US" sz="1200" dirty="0">
                  <a:solidFill>
                    <a:srgbClr val="FDD960"/>
                  </a:solidFill>
                  <a:latin typeface="Lexend" pitchFamily="2" charset="0"/>
                  <a:ea typeface="Roboto" panose="02000000000000000000" pitchFamily="2" charset="0"/>
                </a:rPr>
                <a:t>Qui suis-je ?</a:t>
              </a:r>
            </a:p>
          </p:txBody>
        </p:sp>
      </p:grpSp>
      <p:pic>
        <p:nvPicPr>
          <p:cNvPr id="5" name="Espace réservé pour une image  4" descr="Une image contenant personne, complet, homme, posant&#10;&#10;Description générée automatiquement">
            <a:extLst>
              <a:ext uri="{FF2B5EF4-FFF2-40B4-BE49-F238E27FC236}">
                <a16:creationId xmlns:a16="http://schemas.microsoft.com/office/drawing/2014/main" id="{F790B18C-44C4-CB40-78DE-04DFC661543B}"/>
              </a:ext>
            </a:extLst>
          </p:cNvPr>
          <p:cNvPicPr>
            <a:picLocks noGrp="1" noChangeAspect="1"/>
          </p:cNvPicPr>
          <p:nvPr>
            <p:ph type="pic" sz="quarter" idx="11"/>
          </p:nvPr>
        </p:nvPicPr>
        <p:blipFill>
          <a:blip r:embed="rId2" cstate="email">
            <a:extLst>
              <a:ext uri="{28A0092B-C50C-407E-A947-70E740481C1C}">
                <a14:useLocalDpi xmlns:a14="http://schemas.microsoft.com/office/drawing/2010/main" val="0"/>
              </a:ext>
            </a:extLst>
          </a:blip>
          <a:srcRect/>
          <a:stretch>
            <a:fillRect/>
          </a:stretch>
        </p:blipFill>
        <p:spPr>
          <a:xfrm>
            <a:off x="1092994" y="3283655"/>
            <a:ext cx="2336006" cy="3338689"/>
          </a:xfrm>
        </p:spPr>
      </p:pic>
      <p:sp>
        <p:nvSpPr>
          <p:cNvPr id="9" name="Google Shape;948;p128">
            <a:extLst>
              <a:ext uri="{FF2B5EF4-FFF2-40B4-BE49-F238E27FC236}">
                <a16:creationId xmlns:a16="http://schemas.microsoft.com/office/drawing/2014/main" id="{9DB6E0B9-F251-08AC-021E-F61C1E8380FA}"/>
              </a:ext>
            </a:extLst>
          </p:cNvPr>
          <p:cNvSpPr txBox="1"/>
          <p:nvPr/>
        </p:nvSpPr>
        <p:spPr>
          <a:xfrm>
            <a:off x="3795386" y="4051001"/>
            <a:ext cx="2730674" cy="2585323"/>
          </a:xfrm>
          <a:prstGeom prst="rect">
            <a:avLst/>
          </a:prstGeom>
          <a:noFill/>
          <a:ln>
            <a:noFill/>
          </a:ln>
        </p:spPr>
        <p:txBody>
          <a:bodyPr spcFirstLastPara="1" wrap="square" lIns="0" tIns="0" rIns="0" bIns="0" anchor="t" anchorCtr="0">
            <a:spAutoFit/>
          </a:bodyPr>
          <a:lstStyle/>
          <a:p>
            <a:pPr fontAlgn="base"/>
            <a:r>
              <a:rPr lang="fr-FR" sz="1400" b="0" i="0" dirty="0">
                <a:solidFill>
                  <a:schemeClr val="bg1"/>
                </a:solidFill>
                <a:effectLst/>
                <a:latin typeface="Segoe UI Historic" panose="020B0502040204020203" pitchFamily="34" charset="0"/>
              </a:rPr>
              <a:t>Je suis trader depuis 2003 et trader en compte propre depuis 2016.</a:t>
            </a:r>
          </a:p>
          <a:p>
            <a:pPr fontAlgn="base"/>
            <a:endParaRPr lang="fr-FR" sz="1400" dirty="0">
              <a:solidFill>
                <a:schemeClr val="bg1"/>
              </a:solidFill>
              <a:latin typeface="Segoe UI Historic" panose="020B0502040204020203" pitchFamily="34" charset="0"/>
              <a:ea typeface="Source Sans Pro Black" panose="020B0803030403020204" pitchFamily="34" charset="0"/>
            </a:endParaRPr>
          </a:p>
          <a:p>
            <a:pPr fontAlgn="base"/>
            <a:r>
              <a:rPr lang="fr-FR" sz="1400" dirty="0">
                <a:solidFill>
                  <a:schemeClr val="bg1"/>
                </a:solidFill>
                <a:latin typeface="Segoe UI Historic" panose="020B0502040204020203" pitchFamily="34" charset="0"/>
                <a:ea typeface="Source Sans Pro Black" panose="020B0803030403020204" pitchFamily="34" charset="0"/>
              </a:rPr>
              <a:t>Je m’efforce de créer des stratégies de trading originales, uniques sur le marché.</a:t>
            </a:r>
            <a:br>
              <a:rPr lang="fr-FR" sz="1400" dirty="0">
                <a:solidFill>
                  <a:schemeClr val="bg1"/>
                </a:solidFill>
                <a:latin typeface="Segoe UI Historic" panose="020B0502040204020203" pitchFamily="34" charset="0"/>
                <a:ea typeface="Source Sans Pro Black" panose="020B0803030403020204" pitchFamily="34" charset="0"/>
              </a:rPr>
            </a:br>
            <a:br>
              <a:rPr lang="fr-FR" sz="1400" dirty="0">
                <a:solidFill>
                  <a:schemeClr val="bg1"/>
                </a:solidFill>
                <a:latin typeface="Segoe UI Historic" panose="020B0502040204020203" pitchFamily="34" charset="0"/>
                <a:ea typeface="Source Sans Pro Black" panose="020B0803030403020204" pitchFamily="34" charset="0"/>
              </a:rPr>
            </a:br>
            <a:r>
              <a:rPr lang="fr-FR" sz="1400" dirty="0">
                <a:solidFill>
                  <a:schemeClr val="bg1"/>
                </a:solidFill>
                <a:latin typeface="Segoe UI Historic" panose="020B0502040204020203" pitchFamily="34" charset="0"/>
                <a:ea typeface="Source Sans Pro Black" panose="020B0803030403020204" pitchFamily="34" charset="0"/>
              </a:rPr>
              <a:t>A la recherche de revenus passifs également, j’analyse le marché pour sélectionner les meilleurs placements du moment.</a:t>
            </a:r>
            <a:endParaRPr lang="en-US" sz="1400" dirty="0">
              <a:solidFill>
                <a:schemeClr val="bg1"/>
              </a:solidFill>
              <a:latin typeface="Raleway" pitchFamily="2" charset="0"/>
              <a:ea typeface="Source Sans Pro Black" panose="020B0803030403020204" pitchFamily="34" charset="0"/>
            </a:endParaRPr>
          </a:p>
        </p:txBody>
      </p:sp>
      <p:sp>
        <p:nvSpPr>
          <p:cNvPr id="10" name="Rectangle 9">
            <a:hlinkClick r:id="rId3" action="ppaction://hlinksldjump" tooltip="Table des matières"/>
            <a:extLst>
              <a:ext uri="{FF2B5EF4-FFF2-40B4-BE49-F238E27FC236}">
                <a16:creationId xmlns:a16="http://schemas.microsoft.com/office/drawing/2014/main" id="{9749A432-BE39-46FA-EBB8-E95ABE59D00E}"/>
              </a:ext>
            </a:extLst>
          </p:cNvPr>
          <p:cNvSpPr/>
          <p:nvPr/>
        </p:nvSpPr>
        <p:spPr>
          <a:xfrm>
            <a:off x="6146813" y="9206630"/>
            <a:ext cx="711187" cy="6993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602735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948;p128">
            <a:extLst>
              <a:ext uri="{FF2B5EF4-FFF2-40B4-BE49-F238E27FC236}">
                <a16:creationId xmlns:a16="http://schemas.microsoft.com/office/drawing/2014/main" id="{5301E7C4-5360-485F-5D52-DAF52824F818}"/>
              </a:ext>
            </a:extLst>
          </p:cNvPr>
          <p:cNvSpPr txBox="1"/>
          <p:nvPr/>
        </p:nvSpPr>
        <p:spPr>
          <a:xfrm>
            <a:off x="906177" y="1631890"/>
            <a:ext cx="2092844" cy="369332"/>
          </a:xfrm>
          <a:prstGeom prst="rect">
            <a:avLst/>
          </a:prstGeom>
          <a:noFill/>
          <a:ln>
            <a:noFill/>
          </a:ln>
        </p:spPr>
        <p:txBody>
          <a:bodyPr spcFirstLastPara="1" wrap="square" lIns="0" tIns="0" rIns="0" bIns="0" anchor="t" anchorCtr="0">
            <a:spAutoFit/>
          </a:bodyPr>
          <a:lstStyle/>
          <a:p>
            <a:r>
              <a:rPr lang="en-US" sz="2400" b="1" dirty="0">
                <a:solidFill>
                  <a:schemeClr val="bg1"/>
                </a:solidFill>
                <a:latin typeface="Raleway" pitchFamily="2" charset="0"/>
                <a:ea typeface="Open Sans" panose="020B0606030504020204" pitchFamily="34" charset="0"/>
                <a:cs typeface="Open Sans" panose="020B0606030504020204" pitchFamily="34" charset="0"/>
                <a:sym typeface="Montserrat"/>
              </a:rPr>
              <a:t>Mise en garde</a:t>
            </a:r>
            <a:endParaRPr lang="en-US" sz="2400" b="1" dirty="0">
              <a:solidFill>
                <a:schemeClr val="bg1"/>
              </a:solidFill>
              <a:latin typeface="Raleway" pitchFamily="2" charset="0"/>
              <a:ea typeface="Open Sans" panose="020B0606030504020204" pitchFamily="34" charset="0"/>
              <a:cs typeface="Open Sans" panose="020B0606030504020204" pitchFamily="34" charset="0"/>
            </a:endParaRPr>
          </a:p>
        </p:txBody>
      </p:sp>
      <p:sp>
        <p:nvSpPr>
          <p:cNvPr id="12" name="TextBox 34">
            <a:extLst>
              <a:ext uri="{FF2B5EF4-FFF2-40B4-BE49-F238E27FC236}">
                <a16:creationId xmlns:a16="http://schemas.microsoft.com/office/drawing/2014/main" id="{5A2EA3DC-0938-2D50-BB17-F49D1879797F}"/>
              </a:ext>
            </a:extLst>
          </p:cNvPr>
          <p:cNvSpPr txBox="1"/>
          <p:nvPr/>
        </p:nvSpPr>
        <p:spPr>
          <a:xfrm>
            <a:off x="855555" y="1388893"/>
            <a:ext cx="1724807" cy="252057"/>
          </a:xfrm>
          <a:prstGeom prst="rect">
            <a:avLst/>
          </a:prstGeom>
          <a:noFill/>
        </p:spPr>
        <p:txBody>
          <a:bodyPr wrap="square" rtlCol="0">
            <a:spAutoFit/>
          </a:bodyPr>
          <a:lstStyle/>
          <a:p>
            <a:r>
              <a:rPr lang="en-US" sz="1038" dirty="0">
                <a:solidFill>
                  <a:srgbClr val="FDD960"/>
                </a:solidFill>
                <a:latin typeface="Lexend" pitchFamily="2" charset="0"/>
                <a:ea typeface="Roboto" panose="02000000000000000000" pitchFamily="2" charset="0"/>
              </a:rPr>
              <a:t>A lire attentivement</a:t>
            </a:r>
          </a:p>
        </p:txBody>
      </p:sp>
      <p:sp>
        <p:nvSpPr>
          <p:cNvPr id="15" name="ZoneTexte 14">
            <a:extLst>
              <a:ext uri="{FF2B5EF4-FFF2-40B4-BE49-F238E27FC236}">
                <a16:creationId xmlns:a16="http://schemas.microsoft.com/office/drawing/2014/main" id="{A4C8EA5F-59BB-E108-577A-F16D7DE0D9C5}"/>
              </a:ext>
            </a:extLst>
          </p:cNvPr>
          <p:cNvSpPr txBox="1"/>
          <p:nvPr/>
        </p:nvSpPr>
        <p:spPr>
          <a:xfrm>
            <a:off x="855555" y="2496276"/>
            <a:ext cx="5044205" cy="6124754"/>
          </a:xfrm>
          <a:prstGeom prst="rect">
            <a:avLst/>
          </a:prstGeom>
          <a:noFill/>
        </p:spPr>
        <p:txBody>
          <a:bodyPr wrap="square">
            <a:spAutoFit/>
          </a:bodyPr>
          <a:lstStyle/>
          <a:p>
            <a:pPr algn="just"/>
            <a:r>
              <a:rPr lang="fr-FR" sz="1400" dirty="0">
                <a:solidFill>
                  <a:schemeClr val="bg1"/>
                </a:solidFill>
              </a:rPr>
              <a:t>Ce document vous guide dans l’inscription au fonds GenomiaFX via le système PAMM </a:t>
            </a:r>
            <a:r>
              <a:rPr lang="fr-FR" sz="1400" dirty="0" err="1">
                <a:solidFill>
                  <a:schemeClr val="bg1"/>
                </a:solidFill>
              </a:rPr>
              <a:t>Investor</a:t>
            </a:r>
            <a:r>
              <a:rPr lang="fr-FR" sz="1400" dirty="0">
                <a:solidFill>
                  <a:schemeClr val="bg1"/>
                </a:solidFill>
              </a:rPr>
              <a:t> proposé par le broker Vantage. Il ne constitue en aucun cas un conseil en investissement.</a:t>
            </a:r>
          </a:p>
          <a:p>
            <a:pPr algn="just"/>
            <a:endParaRPr lang="fr-FR" sz="1400" dirty="0">
              <a:solidFill>
                <a:schemeClr val="bg1"/>
              </a:solidFill>
            </a:endParaRPr>
          </a:p>
          <a:p>
            <a:pPr algn="just"/>
            <a:r>
              <a:rPr lang="fr-FR" sz="1400" dirty="0">
                <a:solidFill>
                  <a:schemeClr val="bg1"/>
                </a:solidFill>
              </a:rPr>
              <a:t>Investir sur les marchés financiers comporte des risques, y compris une perte partielle ou totale du capital. Bien que GenomiaFX™ utilise des stratégies d’accumulation et de gestion active du risque, il ne peut garantir un rendement ou une préservation du capital.</a:t>
            </a:r>
          </a:p>
          <a:p>
            <a:pPr algn="just"/>
            <a:endParaRPr lang="fr-FR" sz="1400" dirty="0">
              <a:solidFill>
                <a:schemeClr val="bg1"/>
              </a:solidFill>
            </a:endParaRPr>
          </a:p>
          <a:p>
            <a:pPr algn="just"/>
            <a:r>
              <a:rPr lang="fr-FR" sz="1400" dirty="0">
                <a:solidFill>
                  <a:schemeClr val="bg1"/>
                </a:solidFill>
              </a:rPr>
              <a:t>L’investisseur est invité à consulter un conseiller financier ou fiscal s’il a des doutes. Ce produit n’est pas adapté à tous les profils. Le gestionnaire perçoit une rémunération uniquement en cas de profit net selon le modèle indiqué ci-après. Toute décision d’investissement est prise sous la seule responsabilité de l’investisseur. </a:t>
            </a:r>
          </a:p>
          <a:p>
            <a:pPr algn="just"/>
            <a:endParaRPr lang="fr-FR" sz="1400" dirty="0">
              <a:solidFill>
                <a:schemeClr val="bg1"/>
              </a:solidFill>
            </a:endParaRPr>
          </a:p>
          <a:p>
            <a:pPr algn="just"/>
            <a:r>
              <a:rPr lang="fr-FR" sz="1400" dirty="0">
                <a:solidFill>
                  <a:schemeClr val="bg1"/>
                </a:solidFill>
              </a:rPr>
              <a:t>Le gestionnaire agit en toute transparence et ne détient pas directement les fonds de l’investisseur, qui sont hébergés chez le courtier régulé Vantage. Pour toutes autres questions liées à l’utilisation de la plateforme du broker, veuillez contacter le support de Vantage.</a:t>
            </a:r>
          </a:p>
          <a:p>
            <a:pPr algn="just"/>
            <a:endParaRPr lang="fr-FR" sz="1400" dirty="0">
              <a:solidFill>
                <a:schemeClr val="bg1"/>
              </a:solidFill>
            </a:endParaRPr>
          </a:p>
          <a:p>
            <a:pPr algn="just"/>
            <a:r>
              <a:rPr lang="fr-FR" sz="1400" dirty="0">
                <a:solidFill>
                  <a:schemeClr val="bg1"/>
                </a:solidFill>
              </a:rPr>
              <a:t>Les informations contenues dans ce document sont fournies à titre indicatif uniquement. Bien que tous les efforts aient été faits pour assurer l'exactitude des informations dans ce document, il ne pourrait être accepté la responsabilité de toute perte subie du fait des personnes s'y fiant.</a:t>
            </a:r>
          </a:p>
        </p:txBody>
      </p:sp>
    </p:spTree>
    <p:extLst>
      <p:ext uri="{BB962C8B-B14F-4D97-AF65-F5344CB8AC3E}">
        <p14:creationId xmlns:p14="http://schemas.microsoft.com/office/powerpoint/2010/main" val="342474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947;p128">
            <a:extLst>
              <a:ext uri="{FF2B5EF4-FFF2-40B4-BE49-F238E27FC236}">
                <a16:creationId xmlns:a16="http://schemas.microsoft.com/office/drawing/2014/main" id="{CB76DAD2-50C2-DF87-9F95-E626538B6A49}"/>
              </a:ext>
            </a:extLst>
          </p:cNvPr>
          <p:cNvSpPr txBox="1"/>
          <p:nvPr/>
        </p:nvSpPr>
        <p:spPr>
          <a:xfrm>
            <a:off x="838263" y="2045363"/>
            <a:ext cx="5181473" cy="4431983"/>
          </a:xfrm>
          <a:prstGeom prst="rect">
            <a:avLst/>
          </a:prstGeom>
          <a:noFill/>
          <a:ln>
            <a:noFill/>
          </a:ln>
        </p:spPr>
        <p:txBody>
          <a:bodyPr spcFirstLastPara="1" wrap="square" lIns="0" tIns="0" rIns="0" bIns="0" anchor="t" anchorCtr="0">
            <a:spAutoFit/>
          </a:bodyPr>
          <a:lstStyle/>
          <a:p>
            <a:pPr algn="just"/>
            <a:r>
              <a:rPr lang="fr-FR" sz="16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Cliquez sur le chapitre de la table des matières pour suivre le lien. En cliquant dessus, la flèche en bas à droite vous permettra de revenir à la table des matières.</a:t>
            </a:r>
          </a:p>
          <a:p>
            <a:endPar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endPar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endPar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endPar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marL="342900" indent="-342900">
              <a:lnSpc>
                <a:spcPts val="2400"/>
              </a:lnSpc>
              <a:buFont typeface="+mj-lt"/>
              <a:buAutoNum type="arabicPeriod"/>
            </a:pPr>
            <a:r>
              <a:rPr lang="fr-FR" sz="16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Présentation de GenomiaFX™</a:t>
            </a:r>
          </a:p>
          <a:p>
            <a:pPr marL="342900" indent="-342900">
              <a:lnSpc>
                <a:spcPts val="2400"/>
              </a:lnSpc>
              <a:buFont typeface="+mj-lt"/>
              <a:buAutoNum type="arabicPeriod"/>
            </a:pPr>
            <a:r>
              <a:rPr lang="fr-FR" sz="16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Pourquoi le modèle PAMM ?</a:t>
            </a:r>
          </a:p>
          <a:p>
            <a:pPr marL="342900" indent="-342900">
              <a:lnSpc>
                <a:spcPts val="2400"/>
              </a:lnSpc>
              <a:buFont typeface="+mj-lt"/>
              <a:buAutoNum type="arabicPeriod"/>
            </a:pPr>
            <a:r>
              <a:rPr lang="fr-FR" sz="16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Ouvrir un compte chez Vantage</a:t>
            </a:r>
          </a:p>
          <a:p>
            <a:pPr marL="342900" indent="-342900">
              <a:lnSpc>
                <a:spcPts val="2400"/>
              </a:lnSpc>
              <a:buFont typeface="+mj-lt"/>
              <a:buAutoNum type="arabicPeriod"/>
            </a:pPr>
            <a:r>
              <a:rPr lang="fr-FR" sz="16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Déposer des fonds</a:t>
            </a:r>
          </a:p>
          <a:p>
            <a:pPr marL="342900" indent="-342900">
              <a:lnSpc>
                <a:spcPts val="2400"/>
              </a:lnSpc>
              <a:buFont typeface="+mj-lt"/>
              <a:buAutoNum type="arabicPeriod"/>
            </a:pPr>
            <a:r>
              <a:rPr lang="fr-FR" sz="16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Investir dans GenomiaFX™ PAMM</a:t>
            </a:r>
          </a:p>
          <a:p>
            <a:pPr marL="342900" indent="-342900">
              <a:lnSpc>
                <a:spcPts val="2400"/>
              </a:lnSpc>
              <a:buFont typeface="+mj-lt"/>
              <a:buAutoNum type="arabicPeriod"/>
            </a:pPr>
            <a:r>
              <a:rPr lang="fr-FR" sz="16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Suivi et retrait des fonds</a:t>
            </a:r>
          </a:p>
          <a:p>
            <a:pPr>
              <a:lnSpc>
                <a:spcPts val="2400"/>
              </a:lnSpc>
            </a:pPr>
            <a:endParaRPr lang="fr-FR" sz="16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a:lnSpc>
                <a:spcPts val="2400"/>
              </a:lnSpc>
            </a:pPr>
            <a:r>
              <a:rPr lang="fr-FR" sz="16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hlinkClick r:id="rId2" action="ppaction://hlinksldjump">
                  <a:extLst>
                    <a:ext uri="{A12FA001-AC4F-418D-AE19-62706E023703}">
                      <ahyp:hlinkClr xmlns:ahyp="http://schemas.microsoft.com/office/drawing/2018/hyperlinkcolor" val="tx"/>
                    </a:ext>
                  </a:extLst>
                </a:hlinkClick>
              </a:rPr>
              <a:t>Liens</a:t>
            </a:r>
            <a:endParaRPr lang="fr-FR" sz="16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marL="285750" indent="-285750">
              <a:buFont typeface="Arial" panose="020B0604020202020204" pitchFamily="34" charset="0"/>
              <a:buChar char="•"/>
            </a:pPr>
            <a:endParaRPr lang="fr-FR" sz="16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4">
            <a:hlinkClick r:id="rId3" action="ppaction://hlinksldjump"/>
            <a:extLst>
              <a:ext uri="{FF2B5EF4-FFF2-40B4-BE49-F238E27FC236}">
                <a16:creationId xmlns:a16="http://schemas.microsoft.com/office/drawing/2014/main" id="{DBA8A606-D7A7-2128-1344-E2768239864A}"/>
              </a:ext>
            </a:extLst>
          </p:cNvPr>
          <p:cNvSpPr/>
          <p:nvPr/>
        </p:nvSpPr>
        <p:spPr>
          <a:xfrm>
            <a:off x="829820" y="3807951"/>
            <a:ext cx="4481215"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Rectangle 9">
            <a:hlinkClick r:id="rId4" action="ppaction://hlinksldjump"/>
            <a:extLst>
              <a:ext uri="{FF2B5EF4-FFF2-40B4-BE49-F238E27FC236}">
                <a16:creationId xmlns:a16="http://schemas.microsoft.com/office/drawing/2014/main" id="{AAD95A5C-C736-E7C4-D2C1-B22D1DA9C0C8}"/>
              </a:ext>
            </a:extLst>
          </p:cNvPr>
          <p:cNvSpPr/>
          <p:nvPr/>
        </p:nvSpPr>
        <p:spPr>
          <a:xfrm>
            <a:off x="777405" y="5003858"/>
            <a:ext cx="4481215"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Google Shape;948;p128">
            <a:extLst>
              <a:ext uri="{FF2B5EF4-FFF2-40B4-BE49-F238E27FC236}">
                <a16:creationId xmlns:a16="http://schemas.microsoft.com/office/drawing/2014/main" id="{5301E7C4-5360-485F-5D52-DAF52824F818}"/>
              </a:ext>
            </a:extLst>
          </p:cNvPr>
          <p:cNvSpPr txBox="1"/>
          <p:nvPr/>
        </p:nvSpPr>
        <p:spPr>
          <a:xfrm>
            <a:off x="838263" y="1544208"/>
            <a:ext cx="2987079" cy="369332"/>
          </a:xfrm>
          <a:prstGeom prst="rect">
            <a:avLst/>
          </a:prstGeom>
          <a:noFill/>
          <a:ln>
            <a:noFill/>
          </a:ln>
        </p:spPr>
        <p:txBody>
          <a:bodyPr spcFirstLastPara="1" wrap="square" lIns="0" tIns="0" rIns="0" bIns="0" anchor="t" anchorCtr="0">
            <a:spAutoFit/>
          </a:bodyPr>
          <a:lstStyle/>
          <a:p>
            <a:r>
              <a:rPr lang="en-US" sz="2400" b="1">
                <a:solidFill>
                  <a:schemeClr val="bg1"/>
                </a:solidFill>
                <a:latin typeface="Raleway" pitchFamily="2" charset="0"/>
                <a:ea typeface="Open Sans" panose="020B0606030504020204" pitchFamily="34" charset="0"/>
                <a:cs typeface="Open Sans" panose="020B0606030504020204" pitchFamily="34" charset="0"/>
                <a:sym typeface="Montserrat"/>
              </a:rPr>
              <a:t>Table des matières</a:t>
            </a:r>
            <a:endParaRPr lang="en-US" sz="2400" b="1">
              <a:solidFill>
                <a:schemeClr val="bg1"/>
              </a:solidFill>
              <a:latin typeface="Raleway" pitchFamily="2" charset="0"/>
              <a:ea typeface="Open Sans" panose="020B0606030504020204" pitchFamily="34" charset="0"/>
              <a:cs typeface="Open Sans" panose="020B0606030504020204" pitchFamily="34" charset="0"/>
            </a:endParaRPr>
          </a:p>
        </p:txBody>
      </p:sp>
      <p:sp>
        <p:nvSpPr>
          <p:cNvPr id="12" name="TextBox 34">
            <a:extLst>
              <a:ext uri="{FF2B5EF4-FFF2-40B4-BE49-F238E27FC236}">
                <a16:creationId xmlns:a16="http://schemas.microsoft.com/office/drawing/2014/main" id="{5A2EA3DC-0938-2D50-BB17-F49D1879797F}"/>
              </a:ext>
            </a:extLst>
          </p:cNvPr>
          <p:cNvSpPr txBox="1"/>
          <p:nvPr/>
        </p:nvSpPr>
        <p:spPr>
          <a:xfrm>
            <a:off x="752025" y="1279625"/>
            <a:ext cx="2179065" cy="276999"/>
          </a:xfrm>
          <a:prstGeom prst="rect">
            <a:avLst/>
          </a:prstGeom>
          <a:noFill/>
        </p:spPr>
        <p:txBody>
          <a:bodyPr wrap="square" rtlCol="0">
            <a:spAutoFit/>
          </a:bodyPr>
          <a:lstStyle/>
          <a:p>
            <a:r>
              <a:rPr lang="en-US" sz="1200" dirty="0">
                <a:solidFill>
                  <a:srgbClr val="FDD960"/>
                </a:solidFill>
                <a:latin typeface="Lexend" pitchFamily="2" charset="0"/>
                <a:ea typeface="Roboto" panose="02000000000000000000" pitchFamily="2" charset="0"/>
              </a:rPr>
              <a:t>GenomiaFX™</a:t>
            </a:r>
          </a:p>
        </p:txBody>
      </p:sp>
      <p:sp>
        <p:nvSpPr>
          <p:cNvPr id="3" name="ZoneTexte 2">
            <a:extLst>
              <a:ext uri="{FF2B5EF4-FFF2-40B4-BE49-F238E27FC236}">
                <a16:creationId xmlns:a16="http://schemas.microsoft.com/office/drawing/2014/main" id="{8337B33C-1943-075E-A52D-4D6F66EC1BF8}"/>
              </a:ext>
            </a:extLst>
          </p:cNvPr>
          <p:cNvSpPr txBox="1"/>
          <p:nvPr/>
        </p:nvSpPr>
        <p:spPr>
          <a:xfrm>
            <a:off x="2530258" y="676405"/>
            <a:ext cx="184731" cy="369332"/>
          </a:xfrm>
          <a:prstGeom prst="rect">
            <a:avLst/>
          </a:prstGeom>
          <a:noFill/>
        </p:spPr>
        <p:txBody>
          <a:bodyPr wrap="none" rtlCol="0">
            <a:spAutoFit/>
          </a:bodyPr>
          <a:lstStyle/>
          <a:p>
            <a:endParaRPr lang="fr-FR"/>
          </a:p>
        </p:txBody>
      </p:sp>
      <p:sp>
        <p:nvSpPr>
          <p:cNvPr id="8" name="Rectangle 7">
            <a:hlinkClick r:id="rId3" action="ppaction://hlinksldjump"/>
            <a:extLst>
              <a:ext uri="{FF2B5EF4-FFF2-40B4-BE49-F238E27FC236}">
                <a16:creationId xmlns:a16="http://schemas.microsoft.com/office/drawing/2014/main" id="{E7EDEE1B-42AE-812E-9724-4AD5FC743CB9}"/>
              </a:ext>
            </a:extLst>
          </p:cNvPr>
          <p:cNvSpPr/>
          <p:nvPr/>
        </p:nvSpPr>
        <p:spPr>
          <a:xfrm>
            <a:off x="829821" y="3474929"/>
            <a:ext cx="4481215"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Rectangle 5">
            <a:hlinkClick r:id="rId5" action="ppaction://hlinksldjump"/>
            <a:extLst>
              <a:ext uri="{FF2B5EF4-FFF2-40B4-BE49-F238E27FC236}">
                <a16:creationId xmlns:a16="http://schemas.microsoft.com/office/drawing/2014/main" id="{0B0D9E7E-9E15-D6D5-1843-E472F13FD1EC}"/>
              </a:ext>
            </a:extLst>
          </p:cNvPr>
          <p:cNvSpPr/>
          <p:nvPr/>
        </p:nvSpPr>
        <p:spPr>
          <a:xfrm>
            <a:off x="829819" y="4091514"/>
            <a:ext cx="4481215"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6">
            <a:hlinkClick r:id="rId6" action="ppaction://hlinksldjump"/>
            <a:extLst>
              <a:ext uri="{FF2B5EF4-FFF2-40B4-BE49-F238E27FC236}">
                <a16:creationId xmlns:a16="http://schemas.microsoft.com/office/drawing/2014/main" id="{E6967F7F-360E-1350-442D-8D13B1B318C3}"/>
              </a:ext>
            </a:extLst>
          </p:cNvPr>
          <p:cNvSpPr/>
          <p:nvPr/>
        </p:nvSpPr>
        <p:spPr>
          <a:xfrm>
            <a:off x="829819" y="4403868"/>
            <a:ext cx="4481215"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Rectangle 8">
            <a:hlinkClick r:id="rId7" action="ppaction://hlinksldjump"/>
            <a:extLst>
              <a:ext uri="{FF2B5EF4-FFF2-40B4-BE49-F238E27FC236}">
                <a16:creationId xmlns:a16="http://schemas.microsoft.com/office/drawing/2014/main" id="{CD6151BF-5CC1-6806-A925-5FFA337BA4DA}"/>
              </a:ext>
            </a:extLst>
          </p:cNvPr>
          <p:cNvSpPr/>
          <p:nvPr/>
        </p:nvSpPr>
        <p:spPr>
          <a:xfrm>
            <a:off x="838263" y="4707673"/>
            <a:ext cx="4481215"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Rectangle 3">
            <a:hlinkClick r:id="rId8" action="ppaction://hlinksldjump"/>
            <a:extLst>
              <a:ext uri="{FF2B5EF4-FFF2-40B4-BE49-F238E27FC236}">
                <a16:creationId xmlns:a16="http://schemas.microsoft.com/office/drawing/2014/main" id="{6C07BF24-609F-B15F-F8A7-3F87B1AA1935}"/>
              </a:ext>
            </a:extLst>
          </p:cNvPr>
          <p:cNvSpPr/>
          <p:nvPr/>
        </p:nvSpPr>
        <p:spPr>
          <a:xfrm>
            <a:off x="829818" y="5328248"/>
            <a:ext cx="4481215"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2321095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hlinkClick r:id="rId3"/>
            <a:extLst>
              <a:ext uri="{FF2B5EF4-FFF2-40B4-BE49-F238E27FC236}">
                <a16:creationId xmlns:a16="http://schemas.microsoft.com/office/drawing/2014/main" id="{DB0BA740-5F68-E946-D800-179913CE8DE0}"/>
              </a:ext>
            </a:extLst>
          </p:cNvPr>
          <p:cNvSpPr/>
          <p:nvPr/>
        </p:nvSpPr>
        <p:spPr>
          <a:xfrm>
            <a:off x="457443" y="8299011"/>
            <a:ext cx="5289254" cy="1959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6">
            <a:hlinkClick r:id="rId4"/>
            <a:extLst>
              <a:ext uri="{FF2B5EF4-FFF2-40B4-BE49-F238E27FC236}">
                <a16:creationId xmlns:a16="http://schemas.microsoft.com/office/drawing/2014/main" id="{C9A63B01-913C-1A66-8253-679B244AD99D}"/>
              </a:ext>
            </a:extLst>
          </p:cNvPr>
          <p:cNvSpPr/>
          <p:nvPr/>
        </p:nvSpPr>
        <p:spPr>
          <a:xfrm>
            <a:off x="509061" y="8304957"/>
            <a:ext cx="5289254" cy="161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8" name="Google Shape;1258;p144">
            <a:extLst>
              <a:ext uri="{FF2B5EF4-FFF2-40B4-BE49-F238E27FC236}">
                <a16:creationId xmlns:a16="http://schemas.microsoft.com/office/drawing/2014/main" id="{687DC790-AEE6-9D2E-2F90-9ABE202BE2E1}"/>
              </a:ext>
            </a:extLst>
          </p:cNvPr>
          <p:cNvSpPr txBox="1"/>
          <p:nvPr/>
        </p:nvSpPr>
        <p:spPr>
          <a:xfrm>
            <a:off x="466622" y="6104717"/>
            <a:ext cx="1911236" cy="200434"/>
          </a:xfrm>
          <a:prstGeom prst="rect">
            <a:avLst/>
          </a:prstGeom>
          <a:noFill/>
          <a:ln>
            <a:noFill/>
          </a:ln>
        </p:spPr>
        <p:txBody>
          <a:bodyPr spcFirstLastPara="1" wrap="square" lIns="7808" tIns="7808" rIns="7808" bIns="7808" anchor="t" anchorCtr="0">
            <a:spAutoFit/>
          </a:bodyPr>
          <a:lstStyle/>
          <a:p>
            <a:pPr marL="0" lvl="3"/>
            <a:r>
              <a:rPr lang="fr-FR" sz="1200" b="1"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Montserrat"/>
              </a:rPr>
              <a:t>Points remarquables</a:t>
            </a:r>
            <a:endParaRPr lang="fr-FR" sz="1200" dirty="0">
              <a:solidFill>
                <a:srgbClr val="281A63"/>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8" name="Google Shape;1258;p144">
            <a:extLst>
              <a:ext uri="{FF2B5EF4-FFF2-40B4-BE49-F238E27FC236}">
                <a16:creationId xmlns:a16="http://schemas.microsoft.com/office/drawing/2014/main" id="{9912BB08-88D7-1E6D-1A18-C1363637939D}"/>
              </a:ext>
            </a:extLst>
          </p:cNvPr>
          <p:cNvSpPr txBox="1"/>
          <p:nvPr/>
        </p:nvSpPr>
        <p:spPr>
          <a:xfrm>
            <a:off x="3383148" y="6104717"/>
            <a:ext cx="1387388" cy="200434"/>
          </a:xfrm>
          <a:prstGeom prst="rect">
            <a:avLst/>
          </a:prstGeom>
          <a:noFill/>
          <a:ln>
            <a:noFill/>
          </a:ln>
        </p:spPr>
        <p:txBody>
          <a:bodyPr spcFirstLastPara="1" wrap="square" lIns="7808" tIns="7808" rIns="7808" bIns="7808" anchor="t" anchorCtr="0">
            <a:spAutoFit/>
          </a:bodyPr>
          <a:lstStyle/>
          <a:p>
            <a:pPr marL="0" lvl="3"/>
            <a:r>
              <a:rPr lang="fr-FR" sz="1200" b="1"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Montserrat"/>
              </a:rPr>
              <a:t>A retenir</a:t>
            </a:r>
            <a:endParaRPr lang="fr-FR" sz="1200" dirty="0">
              <a:solidFill>
                <a:srgbClr val="281A63"/>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ZoneTexte 3">
            <a:extLst>
              <a:ext uri="{FF2B5EF4-FFF2-40B4-BE49-F238E27FC236}">
                <a16:creationId xmlns:a16="http://schemas.microsoft.com/office/drawing/2014/main" id="{177F616B-7A30-83EA-9EEA-A5632783200C}"/>
              </a:ext>
            </a:extLst>
          </p:cNvPr>
          <p:cNvSpPr txBox="1"/>
          <p:nvPr/>
        </p:nvSpPr>
        <p:spPr>
          <a:xfrm>
            <a:off x="470400" y="6350041"/>
            <a:ext cx="2491388" cy="938719"/>
          </a:xfrm>
          <a:prstGeom prst="rect">
            <a:avLst/>
          </a:prstGeom>
          <a:noFill/>
        </p:spPr>
        <p:txBody>
          <a:bodyPr wrap="none" rtlCol="0">
            <a:spAutoFit/>
          </a:bodyPr>
          <a:lstStyle/>
          <a:p>
            <a:pPr marL="171450"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Pas de licence ou </a:t>
            </a:r>
            <a:r>
              <a:rPr lang="fr-FR" sz="1100" dirty="0" err="1">
                <a:solidFill>
                  <a:srgbClr val="281A63"/>
                </a:solidFill>
                <a:latin typeface="Open Sans" panose="020B0606030504020204" pitchFamily="34" charset="0"/>
                <a:ea typeface="Open Sans" panose="020B0606030504020204" pitchFamily="34" charset="0"/>
                <a:cs typeface="Open Sans" panose="020B0606030504020204" pitchFamily="34" charset="0"/>
              </a:rPr>
              <a:t>abo</a:t>
            </a: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 à payer</a:t>
            </a:r>
          </a:p>
          <a:p>
            <a:pPr marL="171450"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Capital disponible en tout temps</a:t>
            </a:r>
          </a:p>
          <a:p>
            <a:pPr marL="171450"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Ordres ouverts visibles</a:t>
            </a:r>
          </a:p>
          <a:p>
            <a:pPr marL="171450"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Drawdown faible</a:t>
            </a:r>
          </a:p>
          <a:p>
            <a:pPr marL="171450"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Broker fiable (Roboforex)</a:t>
            </a:r>
          </a:p>
        </p:txBody>
      </p:sp>
      <p:sp>
        <p:nvSpPr>
          <p:cNvPr id="48" name="ZoneTexte 47">
            <a:extLst>
              <a:ext uri="{FF2B5EF4-FFF2-40B4-BE49-F238E27FC236}">
                <a16:creationId xmlns:a16="http://schemas.microsoft.com/office/drawing/2014/main" id="{9AC7AFD1-3CE7-72E9-0B85-C889F7DCA13D}"/>
              </a:ext>
            </a:extLst>
          </p:cNvPr>
          <p:cNvSpPr txBox="1"/>
          <p:nvPr/>
        </p:nvSpPr>
        <p:spPr>
          <a:xfrm>
            <a:off x="3373215" y="6348235"/>
            <a:ext cx="2574248" cy="1107996"/>
          </a:xfrm>
          <a:prstGeom prst="rect">
            <a:avLst/>
          </a:prstGeom>
          <a:noFill/>
        </p:spPr>
        <p:txBody>
          <a:bodyPr wrap="square" rtlCol="0">
            <a:spAutoFit/>
          </a:bodyPr>
          <a:lstStyle/>
          <a:p>
            <a:pPr marL="171450" lvl="3"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Open Sans"/>
              </a:rPr>
              <a:t>Profit sharing de 70/30</a:t>
            </a:r>
          </a:p>
          <a:p>
            <a:pPr marL="171450" lvl="3"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Open Sans"/>
              </a:rPr>
              <a:t>Profit sharing prélevé en fin de semaine</a:t>
            </a:r>
          </a:p>
          <a:p>
            <a:pPr marL="171450" lvl="3"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Open Sans"/>
              </a:rPr>
              <a:t>Rendement non garanti</a:t>
            </a:r>
          </a:p>
          <a:p>
            <a:pPr marL="171450" lvl="3"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Open Sans"/>
              </a:rPr>
              <a:t>Money Management basé sur une martingale (risqué)</a:t>
            </a:r>
          </a:p>
        </p:txBody>
      </p:sp>
      <p:sp>
        <p:nvSpPr>
          <p:cNvPr id="8" name="Google Shape;1257;p144">
            <a:extLst>
              <a:ext uri="{FF2B5EF4-FFF2-40B4-BE49-F238E27FC236}">
                <a16:creationId xmlns:a16="http://schemas.microsoft.com/office/drawing/2014/main" id="{F8EFBA8E-C549-22E6-3DE7-46E4AE2532A7}"/>
              </a:ext>
            </a:extLst>
          </p:cNvPr>
          <p:cNvSpPr/>
          <p:nvPr/>
        </p:nvSpPr>
        <p:spPr>
          <a:xfrm>
            <a:off x="322447" y="6060418"/>
            <a:ext cx="6213102" cy="1742466"/>
          </a:xfrm>
          <a:prstGeom prst="rect">
            <a:avLst/>
          </a:prstGeom>
          <a:solidFill>
            <a:srgbClr val="FDD960">
              <a:alpha val="90000"/>
            </a:srgbClr>
          </a:solidFill>
          <a:ln w="19050">
            <a:solidFill>
              <a:srgbClr val="FDD960"/>
            </a:solidFill>
          </a:ln>
          <a:effectLst>
            <a:outerShdw blurRad="1066800" dist="635000" dir="5400000" rotWithShape="0">
              <a:srgbClr val="000000">
                <a:alpha val="21568"/>
              </a:srgbClr>
            </a:outerShdw>
          </a:effectLst>
        </p:spPr>
        <p:txBody>
          <a:bodyPr spcFirstLastPara="1" wrap="square" lIns="0" tIns="0" rIns="0" bIns="0" anchor="ctr" anchorCtr="0">
            <a:noAutofit/>
          </a:bodyPr>
          <a:lstStyle/>
          <a:p>
            <a:endParaRPr lang="fr-FR" sz="1608" dirty="0">
              <a:solidFill>
                <a:srgbClr val="281A63"/>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Google Shape;1258;p144">
            <a:extLst>
              <a:ext uri="{FF2B5EF4-FFF2-40B4-BE49-F238E27FC236}">
                <a16:creationId xmlns:a16="http://schemas.microsoft.com/office/drawing/2014/main" id="{B5B45F62-8E7A-AAF2-F150-F46874415044}"/>
              </a:ext>
            </a:extLst>
          </p:cNvPr>
          <p:cNvSpPr txBox="1"/>
          <p:nvPr/>
        </p:nvSpPr>
        <p:spPr>
          <a:xfrm>
            <a:off x="619022" y="6257117"/>
            <a:ext cx="1911236" cy="200434"/>
          </a:xfrm>
          <a:prstGeom prst="rect">
            <a:avLst/>
          </a:prstGeom>
          <a:noFill/>
          <a:ln>
            <a:noFill/>
          </a:ln>
        </p:spPr>
        <p:txBody>
          <a:bodyPr spcFirstLastPara="1" wrap="square" lIns="7808" tIns="7808" rIns="7808" bIns="7808" anchor="t" anchorCtr="0">
            <a:spAutoFit/>
          </a:bodyPr>
          <a:lstStyle/>
          <a:p>
            <a:pPr marL="0" lvl="3"/>
            <a:r>
              <a:rPr lang="fr-FR" sz="1200" b="1"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Montserrat"/>
              </a:rPr>
              <a:t>Points remarquables</a:t>
            </a:r>
            <a:endParaRPr lang="fr-FR" sz="1200" dirty="0">
              <a:solidFill>
                <a:srgbClr val="281A63"/>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Google Shape;1258;p144">
            <a:extLst>
              <a:ext uri="{FF2B5EF4-FFF2-40B4-BE49-F238E27FC236}">
                <a16:creationId xmlns:a16="http://schemas.microsoft.com/office/drawing/2014/main" id="{A02BC450-BB5F-867A-9E42-3F37D61D413A}"/>
              </a:ext>
            </a:extLst>
          </p:cNvPr>
          <p:cNvSpPr txBox="1"/>
          <p:nvPr/>
        </p:nvSpPr>
        <p:spPr>
          <a:xfrm>
            <a:off x="3535548" y="6257117"/>
            <a:ext cx="1387388" cy="200434"/>
          </a:xfrm>
          <a:prstGeom prst="rect">
            <a:avLst/>
          </a:prstGeom>
          <a:noFill/>
          <a:ln>
            <a:noFill/>
          </a:ln>
        </p:spPr>
        <p:txBody>
          <a:bodyPr spcFirstLastPara="1" wrap="square" lIns="7808" tIns="7808" rIns="7808" bIns="7808" anchor="t" anchorCtr="0">
            <a:spAutoFit/>
          </a:bodyPr>
          <a:lstStyle/>
          <a:p>
            <a:pPr marL="0" lvl="3"/>
            <a:r>
              <a:rPr lang="fr-FR" sz="1200" b="1"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Montserrat"/>
              </a:rPr>
              <a:t>A retenir</a:t>
            </a:r>
            <a:endParaRPr lang="fr-FR" sz="1200" dirty="0">
              <a:solidFill>
                <a:srgbClr val="281A63"/>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ZoneTexte 11">
            <a:extLst>
              <a:ext uri="{FF2B5EF4-FFF2-40B4-BE49-F238E27FC236}">
                <a16:creationId xmlns:a16="http://schemas.microsoft.com/office/drawing/2014/main" id="{C7C3DDC2-698C-7DE2-892B-C1EDA77271D3}"/>
              </a:ext>
            </a:extLst>
          </p:cNvPr>
          <p:cNvSpPr txBox="1"/>
          <p:nvPr/>
        </p:nvSpPr>
        <p:spPr>
          <a:xfrm>
            <a:off x="622800" y="6502441"/>
            <a:ext cx="2852063" cy="1107996"/>
          </a:xfrm>
          <a:prstGeom prst="rect">
            <a:avLst/>
          </a:prstGeom>
          <a:noFill/>
        </p:spPr>
        <p:txBody>
          <a:bodyPr wrap="none" rtlCol="0">
            <a:spAutoFit/>
          </a:bodyPr>
          <a:lstStyle/>
          <a:p>
            <a:pPr marL="171450"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Pas de licence ou </a:t>
            </a:r>
            <a:r>
              <a:rPr lang="fr-FR" sz="1100" dirty="0" err="1">
                <a:solidFill>
                  <a:srgbClr val="281A63"/>
                </a:solidFill>
                <a:latin typeface="Open Sans" panose="020B0606030504020204" pitchFamily="34" charset="0"/>
                <a:ea typeface="Open Sans" panose="020B0606030504020204" pitchFamily="34" charset="0"/>
                <a:cs typeface="Open Sans" panose="020B0606030504020204" pitchFamily="34" charset="0"/>
              </a:rPr>
              <a:t>abo</a:t>
            </a: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 à payer</a:t>
            </a:r>
          </a:p>
          <a:p>
            <a:pPr marL="171450"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Capital disponible en tout temps</a:t>
            </a:r>
          </a:p>
          <a:p>
            <a:pPr marL="171450"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Ordres ouverts visibles</a:t>
            </a:r>
          </a:p>
          <a:p>
            <a:pPr marL="171450"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Broker fiable et régulé (Vantage)</a:t>
            </a:r>
          </a:p>
          <a:p>
            <a:pPr marL="171450"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Fonds ségrégés </a:t>
            </a:r>
          </a:p>
          <a:p>
            <a:pPr marL="171450"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Assurance jusqu’à 1 </a:t>
            </a:r>
            <a:r>
              <a:rPr lang="fr-FR" sz="1100" dirty="0" err="1">
                <a:solidFill>
                  <a:srgbClr val="281A63"/>
                </a:solidFill>
                <a:latin typeface="Open Sans" panose="020B0606030504020204" pitchFamily="34" charset="0"/>
                <a:ea typeface="Open Sans" panose="020B0606030504020204" pitchFamily="34" charset="0"/>
                <a:cs typeface="Open Sans" panose="020B0606030504020204" pitchFamily="34" charset="0"/>
              </a:rPr>
              <a:t>Mio</a:t>
            </a: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rPr>
              <a:t> $ par compte</a:t>
            </a:r>
          </a:p>
        </p:txBody>
      </p:sp>
      <p:sp>
        <p:nvSpPr>
          <p:cNvPr id="13" name="ZoneTexte 12">
            <a:extLst>
              <a:ext uri="{FF2B5EF4-FFF2-40B4-BE49-F238E27FC236}">
                <a16:creationId xmlns:a16="http://schemas.microsoft.com/office/drawing/2014/main" id="{F4553E35-D7A1-881B-4460-699941E1C86E}"/>
              </a:ext>
            </a:extLst>
          </p:cNvPr>
          <p:cNvSpPr txBox="1"/>
          <p:nvPr/>
        </p:nvSpPr>
        <p:spPr>
          <a:xfrm>
            <a:off x="3525615" y="6500635"/>
            <a:ext cx="2574248" cy="938719"/>
          </a:xfrm>
          <a:prstGeom prst="rect">
            <a:avLst/>
          </a:prstGeom>
          <a:noFill/>
        </p:spPr>
        <p:txBody>
          <a:bodyPr wrap="square" rtlCol="0">
            <a:spAutoFit/>
          </a:bodyPr>
          <a:lstStyle/>
          <a:p>
            <a:pPr marL="171450" lvl="3"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Open Sans"/>
              </a:rPr>
              <a:t>Profit sharing de 80/20</a:t>
            </a:r>
          </a:p>
          <a:p>
            <a:pPr marL="171450" lvl="3"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Open Sans"/>
              </a:rPr>
              <a:t>Profit sharing prélevé en fin de semaine</a:t>
            </a:r>
          </a:p>
          <a:p>
            <a:pPr marL="171450" lvl="3"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Open Sans"/>
              </a:rPr>
              <a:t>Rendement non garanti</a:t>
            </a:r>
          </a:p>
          <a:p>
            <a:pPr marL="171450" lvl="3" indent="-171450">
              <a:buFont typeface="Arial" panose="020B0604020202020204" pitchFamily="34" charset="0"/>
              <a:buChar char="•"/>
            </a:pPr>
            <a:r>
              <a:rPr lang="fr-FR" sz="1100" dirty="0">
                <a:solidFill>
                  <a:srgbClr val="281A63"/>
                </a:solidFill>
                <a:latin typeface="Open Sans" panose="020B0606030504020204" pitchFamily="34" charset="0"/>
                <a:ea typeface="Open Sans" panose="020B0606030504020204" pitchFamily="34" charset="0"/>
                <a:cs typeface="Open Sans" panose="020B0606030504020204" pitchFamily="34" charset="0"/>
                <a:sym typeface="Open Sans"/>
              </a:rPr>
              <a:t>Stratégie à risque</a:t>
            </a:r>
          </a:p>
        </p:txBody>
      </p:sp>
      <p:pic>
        <p:nvPicPr>
          <p:cNvPr id="104" name="Image 103" descr="Une image contenant texte, clipart&#10;&#10;Description générée automatiquement">
            <a:extLst>
              <a:ext uri="{FF2B5EF4-FFF2-40B4-BE49-F238E27FC236}">
                <a16:creationId xmlns:a16="http://schemas.microsoft.com/office/drawing/2014/main" id="{06E20B44-BBEC-E6EF-1906-5F8E975C4ACD}"/>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flipH="1">
            <a:off x="517207" y="8320084"/>
            <a:ext cx="361905" cy="152381"/>
          </a:xfrm>
          <a:prstGeom prst="rect">
            <a:avLst/>
          </a:prstGeom>
        </p:spPr>
      </p:pic>
      <p:sp>
        <p:nvSpPr>
          <p:cNvPr id="75" name="Rectangle 74">
            <a:extLst>
              <a:ext uri="{FF2B5EF4-FFF2-40B4-BE49-F238E27FC236}">
                <a16:creationId xmlns:a16="http://schemas.microsoft.com/office/drawing/2014/main" id="{982365D8-F604-8A29-F12A-E4773AD6BB28}"/>
              </a:ext>
            </a:extLst>
          </p:cNvPr>
          <p:cNvSpPr/>
          <p:nvPr/>
        </p:nvSpPr>
        <p:spPr>
          <a:xfrm>
            <a:off x="322447" y="2857603"/>
            <a:ext cx="6213103" cy="2862376"/>
          </a:xfrm>
          <a:prstGeom prst="rect">
            <a:avLst/>
          </a:prstGeom>
          <a:solidFill>
            <a:schemeClr val="accent1">
              <a:alpha val="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Google Shape;623;p104">
            <a:extLst>
              <a:ext uri="{FF2B5EF4-FFF2-40B4-BE49-F238E27FC236}">
                <a16:creationId xmlns:a16="http://schemas.microsoft.com/office/drawing/2014/main" id="{A3793AC3-6BD5-4886-ABD8-3209EE32900E}"/>
              </a:ext>
            </a:extLst>
          </p:cNvPr>
          <p:cNvSpPr txBox="1"/>
          <p:nvPr/>
        </p:nvSpPr>
        <p:spPr>
          <a:xfrm>
            <a:off x="466622" y="1367893"/>
            <a:ext cx="6074194" cy="1075532"/>
          </a:xfrm>
          <a:prstGeom prst="rect">
            <a:avLst/>
          </a:prstGeom>
          <a:noFill/>
          <a:ln>
            <a:noFill/>
          </a:ln>
        </p:spPr>
        <p:txBody>
          <a:bodyPr spcFirstLastPara="1" wrap="square" lIns="11852" tIns="11865" rIns="11852" bIns="11865" anchor="ctr" anchorCtr="0">
            <a:spAutoFit/>
          </a:bodyPr>
          <a:lstStyle/>
          <a:p>
            <a:pPr algn="just">
              <a:spcAft>
                <a:spcPts val="800"/>
              </a:spcAft>
            </a:pPr>
            <a:r>
              <a:rPr lang="fr-FR" sz="11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GenomiaFX™ trade principalement sur les paires du Forex. La stratégie est basée sur une stratégie de money management appelée système d’accumulation, de rattrapage ou encore de renforcement.</a:t>
            </a:r>
          </a:p>
          <a:p>
            <a:pPr algn="just">
              <a:spcAft>
                <a:spcPts val="800"/>
              </a:spcAft>
            </a:pPr>
            <a:r>
              <a:rPr lang="fr-FR" sz="11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Toute personne peut accéder facilement à la stratégie GenomiaFX™ au travers du fonds d’investissement collectif (PAMM </a:t>
            </a:r>
            <a:r>
              <a:rPr lang="fr-FR" sz="11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Investor</a:t>
            </a:r>
            <a:r>
              <a:rPr lang="fr-FR" sz="11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du broker régulé Vantage.</a:t>
            </a:r>
          </a:p>
        </p:txBody>
      </p:sp>
      <p:sp>
        <p:nvSpPr>
          <p:cNvPr id="23" name="Google Shape;948;p128">
            <a:extLst>
              <a:ext uri="{FF2B5EF4-FFF2-40B4-BE49-F238E27FC236}">
                <a16:creationId xmlns:a16="http://schemas.microsoft.com/office/drawing/2014/main" id="{AD9CBC79-625D-40A4-AED4-C579B7A7F083}"/>
              </a:ext>
            </a:extLst>
          </p:cNvPr>
          <p:cNvSpPr txBox="1"/>
          <p:nvPr/>
        </p:nvSpPr>
        <p:spPr>
          <a:xfrm>
            <a:off x="450000" y="828000"/>
            <a:ext cx="4411560" cy="307777"/>
          </a:xfrm>
          <a:prstGeom prst="rect">
            <a:avLst/>
          </a:prstGeom>
          <a:noFill/>
          <a:ln>
            <a:noFill/>
          </a:ln>
        </p:spPr>
        <p:txBody>
          <a:bodyPr spcFirstLastPara="1" wrap="square" lIns="0" tIns="0" rIns="0" bIns="0" anchor="t" anchorCtr="0">
            <a:spAutoFit/>
          </a:bodyPr>
          <a:lstStyle/>
          <a:p>
            <a:pPr marL="457200" indent="-457200">
              <a:buFont typeface="+mj-lt"/>
              <a:buAutoNum type="arabicPeriod"/>
            </a:pPr>
            <a:r>
              <a:rPr lang="fr-FR" sz="2000" b="1" dirty="0">
                <a:solidFill>
                  <a:schemeClr val="bg1"/>
                </a:solidFill>
                <a:latin typeface="Raleway" pitchFamily="2" charset="0"/>
                <a:ea typeface="Open Sans" panose="020B0606030504020204" pitchFamily="34" charset="0"/>
                <a:cs typeface="Open Sans" panose="020B0606030504020204" pitchFamily="34" charset="0"/>
                <a:sym typeface="Montserrat"/>
              </a:rPr>
              <a:t>GenomiaFX™ - Présentation</a:t>
            </a:r>
            <a:endParaRPr lang="fr-FR" sz="2000" b="1" dirty="0">
              <a:solidFill>
                <a:schemeClr val="bg1"/>
              </a:solidFill>
              <a:latin typeface="Raleway" pitchFamily="2" charset="0"/>
              <a:ea typeface="Open Sans" panose="020B0606030504020204" pitchFamily="34" charset="0"/>
              <a:cs typeface="Open Sans" panose="020B0606030504020204" pitchFamily="34" charset="0"/>
            </a:endParaRPr>
          </a:p>
        </p:txBody>
      </p:sp>
      <p:sp>
        <p:nvSpPr>
          <p:cNvPr id="30" name="Google Shape;1812;p172">
            <a:extLst>
              <a:ext uri="{FF2B5EF4-FFF2-40B4-BE49-F238E27FC236}">
                <a16:creationId xmlns:a16="http://schemas.microsoft.com/office/drawing/2014/main" id="{6055C4B1-F6F7-00F7-01A4-73E3640B5F48}"/>
              </a:ext>
            </a:extLst>
          </p:cNvPr>
          <p:cNvSpPr txBox="1"/>
          <p:nvPr/>
        </p:nvSpPr>
        <p:spPr>
          <a:xfrm>
            <a:off x="448606" y="4535742"/>
            <a:ext cx="1354457" cy="163364"/>
          </a:xfrm>
          <a:prstGeom prst="rect">
            <a:avLst/>
          </a:prstGeom>
          <a:noFill/>
          <a:ln>
            <a:noFill/>
          </a:ln>
        </p:spPr>
        <p:txBody>
          <a:bodyPr spcFirstLastPara="1" wrap="square" lIns="7815" tIns="7815" rIns="7815" bIns="7815" anchor="t" anchorCtr="0">
            <a:noAutofit/>
          </a:bodyPr>
          <a:lstStyle/>
          <a:p>
            <a:pPr marL="0" lvl="3">
              <a:buClr>
                <a:srgbClr val="333333"/>
              </a:buClr>
              <a:buSzPts val="2800"/>
            </a:pPr>
            <a:r>
              <a:rPr lang="fr-FR" sz="95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Rentabilité mensuelle</a:t>
            </a:r>
            <a:endParaRPr lang="fr-FR" sz="95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2" name="Google Shape;1814;p172">
            <a:extLst>
              <a:ext uri="{FF2B5EF4-FFF2-40B4-BE49-F238E27FC236}">
                <a16:creationId xmlns:a16="http://schemas.microsoft.com/office/drawing/2014/main" id="{42017548-7548-A5E6-A0F0-71E89B78BF70}"/>
              </a:ext>
            </a:extLst>
          </p:cNvPr>
          <p:cNvSpPr txBox="1"/>
          <p:nvPr/>
        </p:nvSpPr>
        <p:spPr>
          <a:xfrm>
            <a:off x="1983759" y="4536444"/>
            <a:ext cx="1070430" cy="163364"/>
          </a:xfrm>
          <a:prstGeom prst="rect">
            <a:avLst/>
          </a:prstGeom>
          <a:noFill/>
          <a:ln>
            <a:noFill/>
          </a:ln>
        </p:spPr>
        <p:txBody>
          <a:bodyPr spcFirstLastPara="1" wrap="square" lIns="7815" tIns="7815" rIns="7815" bIns="7815" anchor="t" anchorCtr="0">
            <a:noAutofit/>
          </a:bodyPr>
          <a:lstStyle/>
          <a:p>
            <a:pPr marL="0" lvl="3">
              <a:buClr>
                <a:srgbClr val="333333"/>
              </a:buClr>
              <a:buSzPts val="2800"/>
            </a:pPr>
            <a:r>
              <a:rPr lang="fr-FR" sz="95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Capital minimum</a:t>
            </a:r>
            <a:endParaRPr lang="fr-FR" sz="95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4" name="Google Shape;1816;p172">
            <a:extLst>
              <a:ext uri="{FF2B5EF4-FFF2-40B4-BE49-F238E27FC236}">
                <a16:creationId xmlns:a16="http://schemas.microsoft.com/office/drawing/2014/main" id="{03B1EF76-A9F3-43AC-34E0-D4A687C6940C}"/>
              </a:ext>
            </a:extLst>
          </p:cNvPr>
          <p:cNvSpPr txBox="1"/>
          <p:nvPr/>
        </p:nvSpPr>
        <p:spPr>
          <a:xfrm>
            <a:off x="3511938" y="4536444"/>
            <a:ext cx="1349622" cy="155447"/>
          </a:xfrm>
          <a:prstGeom prst="rect">
            <a:avLst/>
          </a:prstGeom>
          <a:noFill/>
          <a:ln>
            <a:noFill/>
          </a:ln>
        </p:spPr>
        <p:txBody>
          <a:bodyPr spcFirstLastPara="1" wrap="square" lIns="7815" tIns="7815" rIns="7815" bIns="7815" anchor="t" anchorCtr="0">
            <a:noAutofit/>
          </a:bodyPr>
          <a:lstStyle/>
          <a:p>
            <a:pPr marL="0" lvl="3">
              <a:buClr>
                <a:srgbClr val="333333"/>
              </a:buClr>
              <a:buSzPts val="2800"/>
            </a:pPr>
            <a:r>
              <a:rPr lang="fr-FR" sz="95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Broker(s) impose(s)</a:t>
            </a:r>
            <a:endParaRPr lang="fr-FR" sz="95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5" name="Google Shape;1800;p172">
            <a:extLst>
              <a:ext uri="{FF2B5EF4-FFF2-40B4-BE49-F238E27FC236}">
                <a16:creationId xmlns:a16="http://schemas.microsoft.com/office/drawing/2014/main" id="{CBD8CC33-EB32-A759-8B70-D167D777238B}"/>
              </a:ext>
            </a:extLst>
          </p:cNvPr>
          <p:cNvSpPr txBox="1"/>
          <p:nvPr/>
        </p:nvSpPr>
        <p:spPr>
          <a:xfrm>
            <a:off x="758137" y="3876732"/>
            <a:ext cx="688931" cy="273853"/>
          </a:xfrm>
          <a:prstGeom prst="rect">
            <a:avLst/>
          </a:prstGeom>
          <a:noFill/>
          <a:ln>
            <a:noFill/>
          </a:ln>
        </p:spPr>
        <p:txBody>
          <a:bodyPr spcFirstLastPara="1" wrap="square" lIns="0" tIns="0" rIns="0" bIns="0" anchor="t" anchorCtr="0">
            <a:noAutofit/>
          </a:bodyPr>
          <a:lstStyle/>
          <a:p>
            <a:pPr algn="ctr">
              <a:buClr>
                <a:srgbClr val="333333"/>
              </a:buClr>
              <a:buSzPts val="4800"/>
            </a:pPr>
            <a:r>
              <a:rPr lang="fr-FR" sz="1246"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5-10%</a:t>
            </a:r>
            <a:endParaRPr lang="fr-FR" sz="701"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Shape 47">
            <a:extLst>
              <a:ext uri="{FF2B5EF4-FFF2-40B4-BE49-F238E27FC236}">
                <a16:creationId xmlns:a16="http://schemas.microsoft.com/office/drawing/2014/main" id="{5F31FAB4-9519-07AF-0C60-451E39F5106B}"/>
              </a:ext>
            </a:extLst>
          </p:cNvPr>
          <p:cNvSpPr/>
          <p:nvPr/>
        </p:nvSpPr>
        <p:spPr>
          <a:xfrm>
            <a:off x="632597" y="3495192"/>
            <a:ext cx="945269" cy="945269"/>
          </a:xfrm>
          <a:custGeom>
            <a:avLst/>
            <a:gdLst>
              <a:gd name="connsiteX0" fmla="*/ 1819321 w 3641037"/>
              <a:gd name="connsiteY0" fmla="*/ -1114 h 3641036"/>
              <a:gd name="connsiteX1" fmla="*/ 3639839 w 3641037"/>
              <a:gd name="connsiteY1" fmla="*/ 1819306 h 3641036"/>
              <a:gd name="connsiteX2" fmla="*/ 1819321 w 3641037"/>
              <a:gd name="connsiteY2" fmla="*/ 3639923 h 3641036"/>
              <a:gd name="connsiteX3" fmla="*/ -1198 w 3641037"/>
              <a:gd name="connsiteY3" fmla="*/ 1819306 h 3641036"/>
              <a:gd name="connsiteX4" fmla="*/ 1819321 w 3641037"/>
              <a:gd name="connsiteY4" fmla="*/ -1114 h 3641036"/>
              <a:gd name="connsiteX5" fmla="*/ 1819321 w 3641037"/>
              <a:gd name="connsiteY5" fmla="*/ 377068 h 3641036"/>
              <a:gd name="connsiteX6" fmla="*/ 3261558 w 3641037"/>
              <a:gd name="connsiteY6" fmla="*/ 1819306 h 3641036"/>
              <a:gd name="connsiteX7" fmla="*/ 1819321 w 3641037"/>
              <a:gd name="connsiteY7" fmla="*/ 3261642 h 3641036"/>
              <a:gd name="connsiteX8" fmla="*/ 377082 w 3641037"/>
              <a:gd name="connsiteY8" fmla="*/ 1819306 h 3641036"/>
              <a:gd name="connsiteX9" fmla="*/ 1819321 w 3641037"/>
              <a:gd name="connsiteY9" fmla="*/ 377068 h 3641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41037" h="3641036">
                <a:moveTo>
                  <a:pt x="1819321" y="-1114"/>
                </a:moveTo>
                <a:cubicBezTo>
                  <a:pt x="2824076" y="-1114"/>
                  <a:pt x="3639839" y="814551"/>
                  <a:pt x="3639839" y="1819306"/>
                </a:cubicBezTo>
                <a:cubicBezTo>
                  <a:pt x="3639839" y="2824160"/>
                  <a:pt x="2824076" y="3639923"/>
                  <a:pt x="1819321" y="3639923"/>
                </a:cubicBezTo>
                <a:cubicBezTo>
                  <a:pt x="814566" y="3639923"/>
                  <a:pt x="-1198" y="2824160"/>
                  <a:pt x="-1198" y="1819306"/>
                </a:cubicBezTo>
                <a:cubicBezTo>
                  <a:pt x="-1198" y="814551"/>
                  <a:pt x="814566" y="-1114"/>
                  <a:pt x="1819321" y="-1114"/>
                </a:cubicBezTo>
                <a:close/>
                <a:moveTo>
                  <a:pt x="1819321" y="377068"/>
                </a:moveTo>
                <a:cubicBezTo>
                  <a:pt x="2615284" y="377068"/>
                  <a:pt x="3261558" y="1023343"/>
                  <a:pt x="3261558" y="1819306"/>
                </a:cubicBezTo>
                <a:cubicBezTo>
                  <a:pt x="3261558" y="2615368"/>
                  <a:pt x="2615284" y="3261642"/>
                  <a:pt x="1819321" y="3261642"/>
                </a:cubicBezTo>
                <a:cubicBezTo>
                  <a:pt x="1023357" y="3261642"/>
                  <a:pt x="377082" y="2615368"/>
                  <a:pt x="377082" y="1819306"/>
                </a:cubicBezTo>
                <a:cubicBezTo>
                  <a:pt x="377082" y="1023343"/>
                  <a:pt x="1023357" y="377068"/>
                  <a:pt x="1819321" y="377068"/>
                </a:cubicBezTo>
                <a:close/>
              </a:path>
            </a:pathLst>
          </a:custGeom>
          <a:solidFill>
            <a:schemeClr val="bg1"/>
          </a:solidFill>
          <a:ln w="9898" cap="flat">
            <a:noFill/>
            <a:prstDash val="solid"/>
            <a:round/>
          </a:ln>
        </p:spPr>
        <p:txBody>
          <a:bodyPr rtlCol="0" anchor="ctr"/>
          <a:lstStyle/>
          <a:p>
            <a:endParaRPr lang="fr-FR" sz="182" b="1" dirty="0">
              <a:solidFill>
                <a:schemeClr val="bg1"/>
              </a:solidFill>
              <a:latin typeface="Montserrat" panose="00000500000000000000" pitchFamily="50" charset="0"/>
            </a:endParaRPr>
          </a:p>
        </p:txBody>
      </p:sp>
      <p:sp>
        <p:nvSpPr>
          <p:cNvPr id="47" name="Freeform: Shape 48">
            <a:extLst>
              <a:ext uri="{FF2B5EF4-FFF2-40B4-BE49-F238E27FC236}">
                <a16:creationId xmlns:a16="http://schemas.microsoft.com/office/drawing/2014/main" id="{A8E978E3-CB3C-0FC9-63FF-383B03836328}"/>
              </a:ext>
            </a:extLst>
          </p:cNvPr>
          <p:cNvSpPr/>
          <p:nvPr/>
        </p:nvSpPr>
        <p:spPr>
          <a:xfrm>
            <a:off x="632597" y="3495174"/>
            <a:ext cx="945269" cy="945269"/>
          </a:xfrm>
          <a:custGeom>
            <a:avLst/>
            <a:gdLst>
              <a:gd name="connsiteX0" fmla="*/ 1819321 w 3641037"/>
              <a:gd name="connsiteY0" fmla="*/ -1115 h 3641037"/>
              <a:gd name="connsiteX1" fmla="*/ 3639839 w 3641037"/>
              <a:gd name="connsiteY1" fmla="*/ 1819403 h 3641037"/>
              <a:gd name="connsiteX2" fmla="*/ 1819321 w 3641037"/>
              <a:gd name="connsiteY2" fmla="*/ 3639922 h 3641037"/>
              <a:gd name="connsiteX3" fmla="*/ -1198 w 3641037"/>
              <a:gd name="connsiteY3" fmla="*/ 1819403 h 3641037"/>
              <a:gd name="connsiteX4" fmla="*/ 13751 w 3641037"/>
              <a:gd name="connsiteY4" fmla="*/ 1585564 h 3641037"/>
              <a:gd name="connsiteX5" fmla="*/ 395992 w 3641037"/>
              <a:gd name="connsiteY5" fmla="*/ 1585564 h 3641037"/>
              <a:gd name="connsiteX6" fmla="*/ 377082 w 3641037"/>
              <a:gd name="connsiteY6" fmla="*/ 1819403 h 3641037"/>
              <a:gd name="connsiteX7" fmla="*/ 1819321 w 3641037"/>
              <a:gd name="connsiteY7" fmla="*/ 3261642 h 3641037"/>
              <a:gd name="connsiteX8" fmla="*/ 3261558 w 3641037"/>
              <a:gd name="connsiteY8" fmla="*/ 1819403 h 3641037"/>
              <a:gd name="connsiteX9" fmla="*/ 1819321 w 3641037"/>
              <a:gd name="connsiteY9" fmla="*/ 377166 h 3641037"/>
              <a:gd name="connsiteX10" fmla="*/ 1819321 w 3641037"/>
              <a:gd name="connsiteY10" fmla="*/ -1115 h 3641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41037" h="3641037">
                <a:moveTo>
                  <a:pt x="1819321" y="-1115"/>
                </a:moveTo>
                <a:cubicBezTo>
                  <a:pt x="2824076" y="-1115"/>
                  <a:pt x="3639839" y="814648"/>
                  <a:pt x="3639839" y="1819403"/>
                </a:cubicBezTo>
                <a:cubicBezTo>
                  <a:pt x="3639839" y="2824158"/>
                  <a:pt x="2824076" y="3639922"/>
                  <a:pt x="1819321" y="3639922"/>
                </a:cubicBezTo>
                <a:cubicBezTo>
                  <a:pt x="814566" y="3639922"/>
                  <a:pt x="-1198" y="2824158"/>
                  <a:pt x="-1198" y="1819403"/>
                </a:cubicBezTo>
                <a:cubicBezTo>
                  <a:pt x="-1198" y="1740104"/>
                  <a:pt x="3851" y="1662092"/>
                  <a:pt x="13751" y="1585564"/>
                </a:cubicBezTo>
                <a:lnTo>
                  <a:pt x="395992" y="1585564"/>
                </a:lnTo>
                <a:cubicBezTo>
                  <a:pt x="383517" y="1661696"/>
                  <a:pt x="377082" y="1739808"/>
                  <a:pt x="377082" y="1819403"/>
                </a:cubicBezTo>
                <a:cubicBezTo>
                  <a:pt x="377082" y="2615466"/>
                  <a:pt x="1023357" y="3261642"/>
                  <a:pt x="1819321" y="3261642"/>
                </a:cubicBezTo>
                <a:cubicBezTo>
                  <a:pt x="2615284" y="3261642"/>
                  <a:pt x="3261558" y="2615466"/>
                  <a:pt x="3261558" y="1819403"/>
                </a:cubicBezTo>
                <a:cubicBezTo>
                  <a:pt x="3261558" y="1023441"/>
                  <a:pt x="2615284" y="377166"/>
                  <a:pt x="1819321" y="377166"/>
                </a:cubicBezTo>
                <a:lnTo>
                  <a:pt x="1819321" y="-1115"/>
                </a:lnTo>
                <a:close/>
              </a:path>
            </a:pathLst>
          </a:custGeom>
          <a:solidFill>
            <a:srgbClr val="FDD960"/>
          </a:solidFill>
          <a:ln w="9898" cap="flat">
            <a:noFill/>
            <a:prstDash val="solid"/>
            <a:round/>
          </a:ln>
        </p:spPr>
        <p:txBody>
          <a:bodyPr rtlCol="0" anchor="ctr"/>
          <a:lstStyle/>
          <a:p>
            <a:endParaRPr lang="fr-FR" sz="182" b="1" dirty="0">
              <a:solidFill>
                <a:schemeClr val="bg1"/>
              </a:solidFill>
              <a:latin typeface="Montserrat" panose="00000500000000000000" pitchFamily="50" charset="0"/>
            </a:endParaRPr>
          </a:p>
        </p:txBody>
      </p:sp>
      <p:sp>
        <p:nvSpPr>
          <p:cNvPr id="49" name="Google Shape;948;p128">
            <a:extLst>
              <a:ext uri="{FF2B5EF4-FFF2-40B4-BE49-F238E27FC236}">
                <a16:creationId xmlns:a16="http://schemas.microsoft.com/office/drawing/2014/main" id="{5970559D-E365-FC33-EC91-ED634AFC7D3F}"/>
              </a:ext>
            </a:extLst>
          </p:cNvPr>
          <p:cNvSpPr txBox="1"/>
          <p:nvPr/>
        </p:nvSpPr>
        <p:spPr>
          <a:xfrm>
            <a:off x="457443" y="3105704"/>
            <a:ext cx="1880007" cy="239746"/>
          </a:xfrm>
          <a:prstGeom prst="rect">
            <a:avLst/>
          </a:prstGeom>
          <a:noFill/>
          <a:ln>
            <a:noFill/>
          </a:ln>
        </p:spPr>
        <p:txBody>
          <a:bodyPr spcFirstLastPara="1" wrap="square" lIns="0" tIns="0" rIns="0" bIns="0" anchor="t" anchorCtr="0">
            <a:spAutoFit/>
          </a:bodyPr>
          <a:lstStyle/>
          <a:p>
            <a:pPr fontAlgn="base"/>
            <a:r>
              <a:rPr lang="fr-FR" sz="1558" b="1" dirty="0">
                <a:solidFill>
                  <a:schemeClr val="bg1"/>
                </a:solidFill>
                <a:latin typeface="Raleway" pitchFamily="2" charset="0"/>
                <a:ea typeface="Source Sans Pro Black" panose="020B0803030403020204" pitchFamily="34" charset="0"/>
              </a:rPr>
              <a:t>Aperçu rapide</a:t>
            </a:r>
          </a:p>
        </p:txBody>
      </p:sp>
      <p:sp>
        <p:nvSpPr>
          <p:cNvPr id="50" name="TextBox 59">
            <a:extLst>
              <a:ext uri="{FF2B5EF4-FFF2-40B4-BE49-F238E27FC236}">
                <a16:creationId xmlns:a16="http://schemas.microsoft.com/office/drawing/2014/main" id="{2F82C021-A13F-0B8E-7BBF-CF44FE665FFE}"/>
              </a:ext>
            </a:extLst>
          </p:cNvPr>
          <p:cNvSpPr txBox="1"/>
          <p:nvPr/>
        </p:nvSpPr>
        <p:spPr>
          <a:xfrm>
            <a:off x="457443" y="2853629"/>
            <a:ext cx="1442472" cy="252057"/>
          </a:xfrm>
          <a:prstGeom prst="rect">
            <a:avLst/>
          </a:prstGeom>
          <a:noFill/>
        </p:spPr>
        <p:txBody>
          <a:bodyPr wrap="square" lIns="0" rIns="0" rtlCol="0">
            <a:spAutoFit/>
          </a:bodyPr>
          <a:lstStyle/>
          <a:p>
            <a:r>
              <a:rPr lang="fr-FR" sz="1038" dirty="0">
                <a:solidFill>
                  <a:srgbClr val="FDD960"/>
                </a:solidFill>
                <a:latin typeface="Lexend" pitchFamily="2" charset="0"/>
                <a:ea typeface="Roboto" panose="02000000000000000000" pitchFamily="2" charset="0"/>
              </a:rPr>
              <a:t>Quelques données</a:t>
            </a:r>
          </a:p>
        </p:txBody>
      </p:sp>
      <p:sp>
        <p:nvSpPr>
          <p:cNvPr id="73" name="Google Shape;1816;p172">
            <a:extLst>
              <a:ext uri="{FF2B5EF4-FFF2-40B4-BE49-F238E27FC236}">
                <a16:creationId xmlns:a16="http://schemas.microsoft.com/office/drawing/2014/main" id="{F6B4BF63-4C17-97E6-4982-D41B33CC4746}"/>
              </a:ext>
            </a:extLst>
          </p:cNvPr>
          <p:cNvSpPr txBox="1"/>
          <p:nvPr/>
        </p:nvSpPr>
        <p:spPr>
          <a:xfrm>
            <a:off x="5044313" y="4536444"/>
            <a:ext cx="1156001" cy="145555"/>
          </a:xfrm>
          <a:prstGeom prst="rect">
            <a:avLst/>
          </a:prstGeom>
          <a:noFill/>
          <a:ln>
            <a:noFill/>
          </a:ln>
        </p:spPr>
        <p:txBody>
          <a:bodyPr spcFirstLastPara="1" wrap="square" lIns="7815" tIns="7815" rIns="7815" bIns="7815" anchor="t" anchorCtr="0">
            <a:noAutofit/>
          </a:bodyPr>
          <a:lstStyle/>
          <a:p>
            <a:pPr marL="0" lvl="3">
              <a:buClr>
                <a:srgbClr val="333333"/>
              </a:buClr>
              <a:buSzPts val="2800"/>
            </a:pPr>
            <a:r>
              <a:rPr lang="fr-FR" sz="95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Dépôts et Retraits</a:t>
            </a:r>
            <a:endParaRPr lang="fr-FR" sz="95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9" name="Image 8">
            <a:extLst>
              <a:ext uri="{FF2B5EF4-FFF2-40B4-BE49-F238E27FC236}">
                <a16:creationId xmlns:a16="http://schemas.microsoft.com/office/drawing/2014/main" id="{1BF533ED-0205-500E-DA62-856F7653FAFA}"/>
              </a:ext>
            </a:extLst>
          </p:cNvPr>
          <p:cNvPicPr>
            <a:picLocks noChangeAspect="1"/>
          </p:cNvPicPr>
          <p:nvPr/>
        </p:nvPicPr>
        <p:blipFill>
          <a:blip r:embed="rId6" cstate="email">
            <a:extLst>
              <a:ext uri="{28A0092B-C50C-407E-A947-70E740481C1C}">
                <a14:useLocalDpi xmlns:a14="http://schemas.microsoft.com/office/drawing/2010/main" val="0"/>
              </a:ext>
            </a:extLst>
          </a:blip>
          <a:srcRect/>
          <a:stretch/>
        </p:blipFill>
        <p:spPr>
          <a:xfrm>
            <a:off x="2129692" y="3375995"/>
            <a:ext cx="1131958" cy="1131958"/>
          </a:xfrm>
          <a:prstGeom prst="rect">
            <a:avLst/>
          </a:prstGeom>
        </p:spPr>
      </p:pic>
      <p:pic>
        <p:nvPicPr>
          <p:cNvPr id="14" name="Image 13">
            <a:extLst>
              <a:ext uri="{FF2B5EF4-FFF2-40B4-BE49-F238E27FC236}">
                <a16:creationId xmlns:a16="http://schemas.microsoft.com/office/drawing/2014/main" id="{A8F6C41C-C26A-DD0F-B936-0BEBA61066C6}"/>
              </a:ext>
            </a:extLst>
          </p:cNvPr>
          <p:cNvPicPr>
            <a:picLocks noChangeAspect="1"/>
          </p:cNvPicPr>
          <p:nvPr/>
        </p:nvPicPr>
        <p:blipFill>
          <a:blip r:embed="rId7" cstate="email">
            <a:extLst>
              <a:ext uri="{28A0092B-C50C-407E-A947-70E740481C1C}">
                <a14:useLocalDpi xmlns:a14="http://schemas.microsoft.com/office/drawing/2010/main" val="0"/>
              </a:ext>
            </a:extLst>
          </a:blip>
          <a:srcRect/>
          <a:stretch/>
        </p:blipFill>
        <p:spPr>
          <a:xfrm>
            <a:off x="3610973" y="3434917"/>
            <a:ext cx="971589" cy="971589"/>
          </a:xfrm>
          <a:prstGeom prst="rect">
            <a:avLst/>
          </a:prstGeom>
        </p:spPr>
      </p:pic>
      <p:pic>
        <p:nvPicPr>
          <p:cNvPr id="74" name="Image 73">
            <a:extLst>
              <a:ext uri="{FF2B5EF4-FFF2-40B4-BE49-F238E27FC236}">
                <a16:creationId xmlns:a16="http://schemas.microsoft.com/office/drawing/2014/main" id="{A7045B95-D2E6-F848-8702-3CE4BA994525}"/>
              </a:ext>
            </a:extLst>
          </p:cNvPr>
          <p:cNvPicPr>
            <a:picLocks noChangeAspect="1"/>
          </p:cNvPicPr>
          <p:nvPr/>
        </p:nvPicPr>
        <p:blipFill>
          <a:blip r:embed="rId8" cstate="email">
            <a:extLst>
              <a:ext uri="{28A0092B-C50C-407E-A947-70E740481C1C}">
                <a14:useLocalDpi xmlns:a14="http://schemas.microsoft.com/office/drawing/2010/main" val="0"/>
              </a:ext>
            </a:extLst>
          </a:blip>
          <a:srcRect/>
          <a:stretch/>
        </p:blipFill>
        <p:spPr>
          <a:xfrm>
            <a:off x="5019555" y="3444612"/>
            <a:ext cx="1080307" cy="945269"/>
          </a:xfrm>
          <a:prstGeom prst="rect">
            <a:avLst/>
          </a:prstGeom>
        </p:spPr>
      </p:pic>
      <p:sp>
        <p:nvSpPr>
          <p:cNvPr id="39" name="Google Shape;1815;p172">
            <a:extLst>
              <a:ext uri="{FF2B5EF4-FFF2-40B4-BE49-F238E27FC236}">
                <a16:creationId xmlns:a16="http://schemas.microsoft.com/office/drawing/2014/main" id="{86C80DC5-80D2-5393-7A16-D3DC2AA09014}"/>
              </a:ext>
            </a:extLst>
          </p:cNvPr>
          <p:cNvSpPr txBox="1"/>
          <p:nvPr/>
        </p:nvSpPr>
        <p:spPr>
          <a:xfrm>
            <a:off x="5044312" y="4727244"/>
            <a:ext cx="1476000" cy="753433"/>
          </a:xfrm>
          <a:prstGeom prst="rect">
            <a:avLst/>
          </a:prstGeom>
          <a:noFill/>
          <a:ln>
            <a:noFill/>
          </a:ln>
        </p:spPr>
        <p:txBody>
          <a:bodyPr spcFirstLastPara="1" wrap="square" lIns="7815" tIns="7815" rIns="7815" bIns="7815" anchor="t" anchorCtr="0">
            <a:noAutofit/>
          </a:bodyPr>
          <a:lstStyle/>
          <a:p>
            <a:pPr marL="72000" lvl="3" indent="-72000">
              <a:buSzPct val="100000"/>
              <a:buFont typeface="Arial" panose="020B0604020202020204" pitchFamily="34" charset="0"/>
              <a:buChar char="•"/>
            </a:pPr>
            <a:r>
              <a:rPr lang="fr-FR" sz="95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Lato"/>
              </a:rPr>
              <a:t>Pas de limite de retrait</a:t>
            </a:r>
          </a:p>
          <a:p>
            <a:pPr marL="72000" lvl="3" indent="-72000">
              <a:buSzPct val="100000"/>
              <a:buFont typeface="Arial" panose="020B0604020202020204" pitchFamily="34" charset="0"/>
              <a:buChar char="•"/>
            </a:pPr>
            <a:r>
              <a:rPr lang="fr-FR" sz="95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Lato"/>
              </a:rPr>
              <a:t>Dépôt par virement bancaire, carte de crédit, cryptos</a:t>
            </a:r>
            <a:endParaRPr lang="fr-FR" sz="95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Rectangle 1">
            <a:hlinkClick r:id="rId9" action="ppaction://hlinksldjump" tooltip="Table des matières"/>
            <a:extLst>
              <a:ext uri="{FF2B5EF4-FFF2-40B4-BE49-F238E27FC236}">
                <a16:creationId xmlns:a16="http://schemas.microsoft.com/office/drawing/2014/main" id="{9EA011DF-13AD-53DE-BCDF-621710081D7F}"/>
              </a:ext>
            </a:extLst>
          </p:cNvPr>
          <p:cNvSpPr/>
          <p:nvPr/>
        </p:nvSpPr>
        <p:spPr>
          <a:xfrm>
            <a:off x="6305553" y="9356942"/>
            <a:ext cx="552447" cy="5490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ZoneTexte 2">
            <a:extLst>
              <a:ext uri="{FF2B5EF4-FFF2-40B4-BE49-F238E27FC236}">
                <a16:creationId xmlns:a16="http://schemas.microsoft.com/office/drawing/2014/main" id="{ED4F93EC-DDB4-D821-1F9D-E71D048E7B50}"/>
              </a:ext>
            </a:extLst>
          </p:cNvPr>
          <p:cNvSpPr txBox="1"/>
          <p:nvPr/>
        </p:nvSpPr>
        <p:spPr>
          <a:xfrm>
            <a:off x="1992004" y="4727244"/>
            <a:ext cx="1476000" cy="238527"/>
          </a:xfrm>
          <a:prstGeom prst="rect">
            <a:avLst/>
          </a:prstGeom>
          <a:noFill/>
        </p:spPr>
        <p:txBody>
          <a:bodyPr wrap="square" lIns="0" rIns="0" rtlCol="0">
            <a:spAutoFit/>
          </a:bodyPr>
          <a:lstStyle/>
          <a:p>
            <a:pPr marL="72000" lvl="3" indent="-72000">
              <a:buSzPct val="100000"/>
              <a:buFont typeface="Arial" panose="020B0604020202020204" pitchFamily="34" charset="0"/>
              <a:buChar char="•"/>
            </a:pPr>
            <a:r>
              <a:rPr lang="fr-FR" sz="95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Lato"/>
              </a:rPr>
              <a:t>500 €</a:t>
            </a:r>
          </a:p>
        </p:txBody>
      </p:sp>
      <p:sp>
        <p:nvSpPr>
          <p:cNvPr id="42" name="ZoneTexte 41">
            <a:extLst>
              <a:ext uri="{FF2B5EF4-FFF2-40B4-BE49-F238E27FC236}">
                <a16:creationId xmlns:a16="http://schemas.microsoft.com/office/drawing/2014/main" id="{4FDB33CA-7EA4-9F0B-3F51-B4A91AF22EEC}"/>
              </a:ext>
            </a:extLst>
          </p:cNvPr>
          <p:cNvSpPr txBox="1"/>
          <p:nvPr/>
        </p:nvSpPr>
        <p:spPr>
          <a:xfrm>
            <a:off x="457443" y="4725322"/>
            <a:ext cx="1476000" cy="823302"/>
          </a:xfrm>
          <a:prstGeom prst="rect">
            <a:avLst/>
          </a:prstGeom>
          <a:noFill/>
        </p:spPr>
        <p:txBody>
          <a:bodyPr wrap="square" lIns="0" rIns="0" rtlCol="0">
            <a:spAutoFit/>
          </a:bodyPr>
          <a:lstStyle/>
          <a:p>
            <a:pPr marL="72000" lvl="3" indent="-72000">
              <a:buSzPct val="100000"/>
              <a:buFont typeface="Arial" panose="020B0604020202020204" pitchFamily="34" charset="0"/>
              <a:buChar char="•"/>
            </a:pPr>
            <a:r>
              <a:rPr lang="fr-FR" sz="95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Lato"/>
              </a:rPr>
              <a:t>5 - 10% brut</a:t>
            </a:r>
          </a:p>
          <a:p>
            <a:pPr marL="72000" lvl="3" indent="-72000">
              <a:buSzPct val="100000"/>
              <a:buFont typeface="Arial" panose="020B0604020202020204" pitchFamily="34" charset="0"/>
              <a:buChar char="•"/>
            </a:pPr>
            <a:r>
              <a:rPr lang="fr-FR" sz="95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Lato"/>
              </a:rPr>
              <a:t>Profit sharing  20%</a:t>
            </a:r>
          </a:p>
          <a:p>
            <a:pPr marL="72000" lvl="3" indent="-72000">
              <a:buSzPct val="100000"/>
              <a:buFont typeface="Arial" panose="020B0604020202020204" pitchFamily="34" charset="0"/>
              <a:buChar char="•"/>
            </a:pPr>
            <a:endParaRPr lang="fr-FR" sz="95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Lato"/>
            </a:endParaRPr>
          </a:p>
          <a:p>
            <a:pPr marL="0" lvl="3">
              <a:buSzPts val="2100"/>
            </a:pPr>
            <a:r>
              <a:rPr lang="fr-FR" sz="95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Lato"/>
              </a:rPr>
              <a:t>Rentabilité moyenne mensuelle espérée.</a:t>
            </a:r>
            <a:endParaRPr lang="fr-FR" sz="95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3" name="ZoneTexte 42">
            <a:extLst>
              <a:ext uri="{FF2B5EF4-FFF2-40B4-BE49-F238E27FC236}">
                <a16:creationId xmlns:a16="http://schemas.microsoft.com/office/drawing/2014/main" id="{EE195393-E78B-D1F9-AEFD-37283B8590E4}"/>
              </a:ext>
            </a:extLst>
          </p:cNvPr>
          <p:cNvSpPr txBox="1"/>
          <p:nvPr/>
        </p:nvSpPr>
        <p:spPr>
          <a:xfrm>
            <a:off x="3516383" y="4727244"/>
            <a:ext cx="1476000" cy="238527"/>
          </a:xfrm>
          <a:prstGeom prst="rect">
            <a:avLst/>
          </a:prstGeom>
          <a:noFill/>
        </p:spPr>
        <p:txBody>
          <a:bodyPr wrap="square" lIns="0" rIns="0" rtlCol="0">
            <a:spAutoFit/>
          </a:bodyPr>
          <a:lstStyle/>
          <a:p>
            <a:pPr marL="72000" lvl="3" indent="-72000">
              <a:buSzPct val="100000"/>
              <a:buFont typeface="Arial" panose="020B0604020202020204" pitchFamily="34" charset="0"/>
              <a:buChar char="•"/>
            </a:pPr>
            <a:r>
              <a:rPr lang="fr-FR" sz="95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Lato"/>
              </a:rPr>
              <a:t>Vantage Markets</a:t>
            </a:r>
            <a:endParaRPr lang="fr-FR" sz="95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51" name="Image 50" descr="Une image contenant texte, clipart&#10;&#10;Description générée automatiquement">
            <a:extLst>
              <a:ext uri="{FF2B5EF4-FFF2-40B4-BE49-F238E27FC236}">
                <a16:creationId xmlns:a16="http://schemas.microsoft.com/office/drawing/2014/main" id="{7F63F762-F2B3-7C65-B62A-286CCAC2CB14}"/>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flipH="1">
            <a:off x="532093" y="8597083"/>
            <a:ext cx="361905" cy="152381"/>
          </a:xfrm>
          <a:prstGeom prst="rect">
            <a:avLst/>
          </a:prstGeom>
        </p:spPr>
      </p:pic>
      <p:sp>
        <p:nvSpPr>
          <p:cNvPr id="15" name="TextBox 34">
            <a:extLst>
              <a:ext uri="{FF2B5EF4-FFF2-40B4-BE49-F238E27FC236}">
                <a16:creationId xmlns:a16="http://schemas.microsoft.com/office/drawing/2014/main" id="{72255C58-9055-9684-BA54-65527C90CF91}"/>
              </a:ext>
            </a:extLst>
          </p:cNvPr>
          <p:cNvSpPr txBox="1"/>
          <p:nvPr/>
        </p:nvSpPr>
        <p:spPr>
          <a:xfrm>
            <a:off x="372130" y="545054"/>
            <a:ext cx="2179065" cy="276999"/>
          </a:xfrm>
          <a:prstGeom prst="rect">
            <a:avLst/>
          </a:prstGeom>
          <a:noFill/>
        </p:spPr>
        <p:txBody>
          <a:bodyPr wrap="square" rtlCol="0">
            <a:spAutoFit/>
          </a:bodyPr>
          <a:lstStyle/>
          <a:p>
            <a:r>
              <a:rPr lang="en-US" sz="1200" dirty="0">
                <a:solidFill>
                  <a:srgbClr val="FDD960"/>
                </a:solidFill>
                <a:latin typeface="Lexend" pitchFamily="2" charset="0"/>
                <a:ea typeface="Roboto" panose="02000000000000000000" pitchFamily="2" charset="0"/>
              </a:rPr>
              <a:t>GenomiaFX™</a:t>
            </a:r>
          </a:p>
        </p:txBody>
      </p:sp>
      <p:sp>
        <p:nvSpPr>
          <p:cNvPr id="103" name="ZoneTexte 102">
            <a:hlinkClick r:id="rId10"/>
            <a:extLst>
              <a:ext uri="{FF2B5EF4-FFF2-40B4-BE49-F238E27FC236}">
                <a16:creationId xmlns:a16="http://schemas.microsoft.com/office/drawing/2014/main" id="{9AE395AC-B895-3440-922E-BF8B47C0F011}"/>
              </a:ext>
            </a:extLst>
          </p:cNvPr>
          <p:cNvSpPr txBox="1"/>
          <p:nvPr/>
        </p:nvSpPr>
        <p:spPr>
          <a:xfrm>
            <a:off x="893997" y="8257774"/>
            <a:ext cx="3164435" cy="276999"/>
          </a:xfrm>
          <a:prstGeom prst="rect">
            <a:avLst/>
          </a:prstGeom>
          <a:noFill/>
        </p:spPr>
        <p:txBody>
          <a:bodyPr wrap="square">
            <a:spAutoFit/>
          </a:bodyPr>
          <a:lstStyle/>
          <a:p>
            <a:pPr marL="0" lvl="3">
              <a:buClr>
                <a:srgbClr val="333333"/>
              </a:buClr>
              <a:buSzPts val="2800"/>
            </a:pPr>
            <a:r>
              <a:rPr lang="fr-CH" sz="1200" b="1" dirty="0">
                <a:solidFill>
                  <a:srgbClr val="FDD960"/>
                </a:solidFill>
                <a:latin typeface="Open Sans" panose="020B0606030504020204" pitchFamily="34" charset="0"/>
                <a:ea typeface="Open Sans" panose="020B0606030504020204" pitchFamily="34" charset="0"/>
                <a:cs typeface="Open Sans" panose="020B0606030504020204" pitchFamily="34" charset="0"/>
                <a:sym typeface="Montserrat Black"/>
              </a:rPr>
              <a:t>Ouvrir un compte chez Vantage</a:t>
            </a:r>
            <a:endParaRPr lang="fr-FR" sz="1200" b="1" dirty="0">
              <a:solidFill>
                <a:srgbClr val="FDD960"/>
              </a:solidFill>
              <a:latin typeface="Open Sans" panose="020B0606030504020204" pitchFamily="34" charset="0"/>
              <a:ea typeface="Open Sans" panose="020B0606030504020204" pitchFamily="34" charset="0"/>
              <a:cs typeface="Open Sans" panose="020B0606030504020204" pitchFamily="34" charset="0"/>
              <a:sym typeface="Montserrat Black"/>
            </a:endParaRPr>
          </a:p>
        </p:txBody>
      </p:sp>
      <p:sp>
        <p:nvSpPr>
          <p:cNvPr id="5" name="ZoneTexte 4">
            <a:hlinkClick r:id="rId11"/>
            <a:extLst>
              <a:ext uri="{FF2B5EF4-FFF2-40B4-BE49-F238E27FC236}">
                <a16:creationId xmlns:a16="http://schemas.microsoft.com/office/drawing/2014/main" id="{5B6656F9-99AA-FA00-8A3E-607655EDD98B}"/>
              </a:ext>
            </a:extLst>
          </p:cNvPr>
          <p:cNvSpPr txBox="1"/>
          <p:nvPr/>
        </p:nvSpPr>
        <p:spPr>
          <a:xfrm>
            <a:off x="902637" y="8534773"/>
            <a:ext cx="1500732" cy="276999"/>
          </a:xfrm>
          <a:prstGeom prst="rect">
            <a:avLst/>
          </a:prstGeom>
          <a:noFill/>
        </p:spPr>
        <p:txBody>
          <a:bodyPr wrap="none" rtlCol="0">
            <a:spAutoFit/>
          </a:bodyPr>
          <a:lstStyle/>
          <a:p>
            <a:r>
              <a:rPr lang="fr-FR" sz="1200" b="1" dirty="0">
                <a:solidFill>
                  <a:srgbClr val="FDD960"/>
                </a:solidFill>
                <a:latin typeface="Open Sans" panose="020B0606030504020204" pitchFamily="34" charset="0"/>
                <a:ea typeface="Open Sans" panose="020B0606030504020204" pitchFamily="34" charset="0"/>
                <a:cs typeface="Open Sans" panose="020B0606030504020204" pitchFamily="34" charset="0"/>
              </a:rPr>
              <a:t>Résultats actuels</a:t>
            </a:r>
          </a:p>
        </p:txBody>
      </p:sp>
    </p:spTree>
    <p:extLst>
      <p:ext uri="{BB962C8B-B14F-4D97-AF65-F5344CB8AC3E}">
        <p14:creationId xmlns:p14="http://schemas.microsoft.com/office/powerpoint/2010/main" val="3325226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1174EF-D477-F95C-E0D0-DB1E8857C00F}"/>
            </a:ext>
          </a:extLst>
        </p:cNvPr>
        <p:cNvGrpSpPr/>
        <p:nvPr/>
      </p:nvGrpSpPr>
      <p:grpSpPr>
        <a:xfrm>
          <a:off x="0" y="0"/>
          <a:ext cx="0" cy="0"/>
          <a:chOff x="0" y="0"/>
          <a:chExt cx="0" cy="0"/>
        </a:xfrm>
      </p:grpSpPr>
      <p:sp>
        <p:nvSpPr>
          <p:cNvPr id="21" name="Google Shape;623;p104">
            <a:extLst>
              <a:ext uri="{FF2B5EF4-FFF2-40B4-BE49-F238E27FC236}">
                <a16:creationId xmlns:a16="http://schemas.microsoft.com/office/drawing/2014/main" id="{01412B73-144F-DAD7-B1EB-2A08C6F2A748}"/>
              </a:ext>
            </a:extLst>
          </p:cNvPr>
          <p:cNvSpPr txBox="1"/>
          <p:nvPr/>
        </p:nvSpPr>
        <p:spPr>
          <a:xfrm>
            <a:off x="450000" y="1279965"/>
            <a:ext cx="6074194" cy="2876025"/>
          </a:xfrm>
          <a:prstGeom prst="rect">
            <a:avLst/>
          </a:prstGeom>
          <a:noFill/>
          <a:ln>
            <a:noFill/>
          </a:ln>
        </p:spPr>
        <p:txBody>
          <a:bodyPr spcFirstLastPara="1" wrap="square" lIns="11852" tIns="11865" rIns="11852" bIns="11865" anchor="ctr" anchorCtr="0">
            <a:spAutoFit/>
          </a:bodyPr>
          <a:lstStyle/>
          <a:p>
            <a:pPr algn="just">
              <a:spcAft>
                <a:spcPts val="800"/>
              </a:spcAft>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Le modèle PAMM (fonds d’investissement collectif) permet de regrouper plusieurs investisseurs sur un seul compte maître géré de manière centralisée. Chaque investisseur conserve la propriété de sa part dans le compte commun, proportionnellement à son apport.</a:t>
            </a:r>
          </a:p>
          <a:p>
            <a:pPr algn="just">
              <a:spcAft>
                <a:spcPts val="800"/>
              </a:spcAft>
            </a:pPr>
            <a:endPar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a:p>
            <a:pPr algn="just">
              <a:spcAft>
                <a:spcPts val="800"/>
              </a:spcAft>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Aucun abonnement à payer</a:t>
            </a:r>
          </a:p>
          <a:p>
            <a:pPr algn="just">
              <a:spcAft>
                <a:spcPts val="800"/>
              </a:spcAft>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Capital disponible à tout moment</a:t>
            </a:r>
          </a:p>
          <a:p>
            <a:pPr algn="just">
              <a:spcAft>
                <a:spcPts val="800"/>
              </a:spcAft>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Gestion automatique, sans action manuelle</a:t>
            </a:r>
          </a:p>
          <a:p>
            <a:pPr algn="just">
              <a:spcAft>
                <a:spcPts val="800"/>
              </a:spcAft>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Rentabilité alignée sur les résultats : le gestionnaire ne gagne que si vous gagnez</a:t>
            </a:r>
          </a:p>
          <a:p>
            <a:pPr algn="just">
              <a:spcAft>
                <a:spcPts val="800"/>
              </a:spcAft>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Fonds séparés et protégés</a:t>
            </a:r>
          </a:p>
          <a:p>
            <a:pPr algn="just">
              <a:spcAft>
                <a:spcPts val="800"/>
              </a:spcAft>
            </a:pPr>
            <a:endPar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p:txBody>
      </p:sp>
      <p:sp>
        <p:nvSpPr>
          <p:cNvPr id="23" name="Google Shape;948;p128">
            <a:extLst>
              <a:ext uri="{FF2B5EF4-FFF2-40B4-BE49-F238E27FC236}">
                <a16:creationId xmlns:a16="http://schemas.microsoft.com/office/drawing/2014/main" id="{78F20263-2296-1250-4F6E-4B26CD171B1A}"/>
              </a:ext>
            </a:extLst>
          </p:cNvPr>
          <p:cNvSpPr txBox="1"/>
          <p:nvPr/>
        </p:nvSpPr>
        <p:spPr>
          <a:xfrm>
            <a:off x="450000" y="828000"/>
            <a:ext cx="4411560" cy="307777"/>
          </a:xfrm>
          <a:prstGeom prst="rect">
            <a:avLst/>
          </a:prstGeom>
          <a:noFill/>
          <a:ln>
            <a:noFill/>
          </a:ln>
        </p:spPr>
        <p:txBody>
          <a:bodyPr spcFirstLastPara="1" wrap="square" lIns="0" tIns="0" rIns="0" bIns="0" anchor="t" anchorCtr="0">
            <a:spAutoFit/>
          </a:bodyPr>
          <a:lstStyle/>
          <a:p>
            <a:pPr marL="457200" indent="-457200">
              <a:buFont typeface="+mj-lt"/>
              <a:buAutoNum type="arabicPeriod" startAt="2"/>
            </a:pPr>
            <a:r>
              <a:rPr lang="fr-FR" sz="2000" b="1" dirty="0">
                <a:solidFill>
                  <a:schemeClr val="bg1"/>
                </a:solidFill>
                <a:latin typeface="Raleway" pitchFamily="2" charset="0"/>
                <a:ea typeface="Open Sans" panose="020B0606030504020204" pitchFamily="34" charset="0"/>
                <a:cs typeface="Open Sans" panose="020B0606030504020204" pitchFamily="34" charset="0"/>
                <a:sym typeface="Montserrat"/>
              </a:rPr>
              <a:t>Pourquoi le modèle PAMM</a:t>
            </a:r>
            <a:endParaRPr lang="fr-FR" sz="2000" b="1" dirty="0">
              <a:solidFill>
                <a:schemeClr val="bg1"/>
              </a:solidFill>
              <a:latin typeface="Raleway" pitchFamily="2" charset="0"/>
              <a:ea typeface="Open Sans" panose="020B0606030504020204" pitchFamily="34" charset="0"/>
              <a:cs typeface="Open Sans" panose="020B0606030504020204" pitchFamily="34" charset="0"/>
            </a:endParaRPr>
          </a:p>
        </p:txBody>
      </p:sp>
      <p:sp>
        <p:nvSpPr>
          <p:cNvPr id="2" name="Rectangle 1">
            <a:hlinkClick r:id="rId3" action="ppaction://hlinksldjump" tooltip="Table des matières"/>
            <a:extLst>
              <a:ext uri="{FF2B5EF4-FFF2-40B4-BE49-F238E27FC236}">
                <a16:creationId xmlns:a16="http://schemas.microsoft.com/office/drawing/2014/main" id="{A57D9447-B90C-83D8-68F9-7FFAE3E7BA7B}"/>
              </a:ext>
            </a:extLst>
          </p:cNvPr>
          <p:cNvSpPr/>
          <p:nvPr/>
        </p:nvSpPr>
        <p:spPr>
          <a:xfrm>
            <a:off x="6305553" y="9356942"/>
            <a:ext cx="552447" cy="5490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1030" name="Picture 6" descr="Qu'est-ce qu'un compte PAMM ?">
            <a:extLst>
              <a:ext uri="{FF2B5EF4-FFF2-40B4-BE49-F238E27FC236}">
                <a16:creationId xmlns:a16="http://schemas.microsoft.com/office/drawing/2014/main" id="{B6DD1713-7444-3DC0-66DB-0455C221BE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1558" y="4278607"/>
            <a:ext cx="5134883" cy="3048836"/>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 16" descr="Une image contenant texte, clipart&#10;&#10;Description générée automatiquement">
            <a:extLst>
              <a:ext uri="{FF2B5EF4-FFF2-40B4-BE49-F238E27FC236}">
                <a16:creationId xmlns:a16="http://schemas.microsoft.com/office/drawing/2014/main" id="{DB1479F8-C216-1248-4635-5964A9FB1047}"/>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flipH="1">
            <a:off x="458146" y="7990718"/>
            <a:ext cx="361905" cy="152381"/>
          </a:xfrm>
          <a:prstGeom prst="rect">
            <a:avLst/>
          </a:prstGeom>
        </p:spPr>
      </p:pic>
      <p:sp>
        <p:nvSpPr>
          <p:cNvPr id="3" name="TextBox 23">
            <a:extLst>
              <a:ext uri="{FF2B5EF4-FFF2-40B4-BE49-F238E27FC236}">
                <a16:creationId xmlns:a16="http://schemas.microsoft.com/office/drawing/2014/main" id="{EDDAD50A-8314-CACC-BFC5-6CF100C86819}"/>
              </a:ext>
            </a:extLst>
          </p:cNvPr>
          <p:cNvSpPr txBox="1"/>
          <p:nvPr/>
        </p:nvSpPr>
        <p:spPr>
          <a:xfrm>
            <a:off x="457200" y="583200"/>
            <a:ext cx="2508026" cy="252057"/>
          </a:xfrm>
          <a:prstGeom prst="rect">
            <a:avLst/>
          </a:prstGeom>
          <a:noFill/>
        </p:spPr>
        <p:txBody>
          <a:bodyPr wrap="square" lIns="0" rIns="0" rtlCol="0">
            <a:spAutoFit/>
          </a:bodyPr>
          <a:lstStyle/>
          <a:p>
            <a:r>
              <a:rPr lang="en-US" sz="1050" dirty="0">
                <a:solidFill>
                  <a:srgbClr val="FDD960"/>
                </a:solidFill>
                <a:latin typeface="Lexend" pitchFamily="2" charset="0"/>
                <a:ea typeface="Roboto" panose="02000000000000000000" pitchFamily="2" charset="0"/>
              </a:rPr>
              <a:t>GenomiaFX™</a:t>
            </a:r>
          </a:p>
        </p:txBody>
      </p:sp>
      <p:sp>
        <p:nvSpPr>
          <p:cNvPr id="19" name="ZoneTexte 18">
            <a:hlinkClick r:id="rId6"/>
            <a:extLst>
              <a:ext uri="{FF2B5EF4-FFF2-40B4-BE49-F238E27FC236}">
                <a16:creationId xmlns:a16="http://schemas.microsoft.com/office/drawing/2014/main" id="{23FF596C-3770-CCB4-27B1-6078DDE66788}"/>
              </a:ext>
            </a:extLst>
          </p:cNvPr>
          <p:cNvSpPr txBox="1"/>
          <p:nvPr/>
        </p:nvSpPr>
        <p:spPr>
          <a:xfrm>
            <a:off x="834936" y="7928408"/>
            <a:ext cx="3164435" cy="276999"/>
          </a:xfrm>
          <a:prstGeom prst="rect">
            <a:avLst/>
          </a:prstGeom>
          <a:noFill/>
        </p:spPr>
        <p:txBody>
          <a:bodyPr wrap="square">
            <a:spAutoFit/>
          </a:bodyPr>
          <a:lstStyle/>
          <a:p>
            <a:pPr marL="0" lvl="3">
              <a:buClr>
                <a:srgbClr val="333333"/>
              </a:buClr>
              <a:buSzPts val="2800"/>
            </a:pPr>
            <a:r>
              <a:rPr lang="fr-CH" sz="1200" b="1" dirty="0">
                <a:solidFill>
                  <a:srgbClr val="FDD960"/>
                </a:solidFill>
                <a:latin typeface="Open Sans" panose="020B0606030504020204" pitchFamily="34" charset="0"/>
                <a:ea typeface="Open Sans" panose="020B0606030504020204" pitchFamily="34" charset="0"/>
                <a:cs typeface="Open Sans" panose="020B0606030504020204" pitchFamily="34" charset="0"/>
                <a:sym typeface="Montserrat Black"/>
              </a:rPr>
              <a:t>Ouvrir un compte chez Vantage</a:t>
            </a:r>
            <a:endParaRPr lang="fr-FR" sz="1200" b="1" dirty="0">
              <a:solidFill>
                <a:srgbClr val="FDD960"/>
              </a:solidFill>
              <a:latin typeface="Open Sans" panose="020B0606030504020204" pitchFamily="34" charset="0"/>
              <a:ea typeface="Open Sans" panose="020B0606030504020204" pitchFamily="34" charset="0"/>
              <a:cs typeface="Open Sans" panose="020B0606030504020204" pitchFamily="34" charset="0"/>
              <a:sym typeface="Montserrat Black"/>
            </a:endParaRPr>
          </a:p>
        </p:txBody>
      </p:sp>
    </p:spTree>
    <p:extLst>
      <p:ext uri="{BB962C8B-B14F-4D97-AF65-F5344CB8AC3E}">
        <p14:creationId xmlns:p14="http://schemas.microsoft.com/office/powerpoint/2010/main" val="319876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Shape 47">
            <a:extLst>
              <a:ext uri="{FF2B5EF4-FFF2-40B4-BE49-F238E27FC236}">
                <a16:creationId xmlns:a16="http://schemas.microsoft.com/office/drawing/2014/main" id="{BAAAFA3A-FD4F-4D1E-B1FF-F5CAA3792878}"/>
              </a:ext>
            </a:extLst>
          </p:cNvPr>
          <p:cNvSpPr/>
          <p:nvPr/>
        </p:nvSpPr>
        <p:spPr>
          <a:xfrm>
            <a:off x="5462502" y="529493"/>
            <a:ext cx="945269" cy="945269"/>
          </a:xfrm>
          <a:custGeom>
            <a:avLst/>
            <a:gdLst>
              <a:gd name="connsiteX0" fmla="*/ 1819321 w 3641037"/>
              <a:gd name="connsiteY0" fmla="*/ -1114 h 3641036"/>
              <a:gd name="connsiteX1" fmla="*/ 3639839 w 3641037"/>
              <a:gd name="connsiteY1" fmla="*/ 1819306 h 3641036"/>
              <a:gd name="connsiteX2" fmla="*/ 1819321 w 3641037"/>
              <a:gd name="connsiteY2" fmla="*/ 3639923 h 3641036"/>
              <a:gd name="connsiteX3" fmla="*/ -1198 w 3641037"/>
              <a:gd name="connsiteY3" fmla="*/ 1819306 h 3641036"/>
              <a:gd name="connsiteX4" fmla="*/ 1819321 w 3641037"/>
              <a:gd name="connsiteY4" fmla="*/ -1114 h 3641036"/>
              <a:gd name="connsiteX5" fmla="*/ 1819321 w 3641037"/>
              <a:gd name="connsiteY5" fmla="*/ 377068 h 3641036"/>
              <a:gd name="connsiteX6" fmla="*/ 3261558 w 3641037"/>
              <a:gd name="connsiteY6" fmla="*/ 1819306 h 3641036"/>
              <a:gd name="connsiteX7" fmla="*/ 1819321 w 3641037"/>
              <a:gd name="connsiteY7" fmla="*/ 3261642 h 3641036"/>
              <a:gd name="connsiteX8" fmla="*/ 377082 w 3641037"/>
              <a:gd name="connsiteY8" fmla="*/ 1819306 h 3641036"/>
              <a:gd name="connsiteX9" fmla="*/ 1819321 w 3641037"/>
              <a:gd name="connsiteY9" fmla="*/ 377068 h 3641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41037" h="3641036">
                <a:moveTo>
                  <a:pt x="1819321" y="-1114"/>
                </a:moveTo>
                <a:cubicBezTo>
                  <a:pt x="2824076" y="-1114"/>
                  <a:pt x="3639839" y="814551"/>
                  <a:pt x="3639839" y="1819306"/>
                </a:cubicBezTo>
                <a:cubicBezTo>
                  <a:pt x="3639839" y="2824160"/>
                  <a:pt x="2824076" y="3639923"/>
                  <a:pt x="1819321" y="3639923"/>
                </a:cubicBezTo>
                <a:cubicBezTo>
                  <a:pt x="814566" y="3639923"/>
                  <a:pt x="-1198" y="2824160"/>
                  <a:pt x="-1198" y="1819306"/>
                </a:cubicBezTo>
                <a:cubicBezTo>
                  <a:pt x="-1198" y="814551"/>
                  <a:pt x="814566" y="-1114"/>
                  <a:pt x="1819321" y="-1114"/>
                </a:cubicBezTo>
                <a:close/>
                <a:moveTo>
                  <a:pt x="1819321" y="377068"/>
                </a:moveTo>
                <a:cubicBezTo>
                  <a:pt x="2615284" y="377068"/>
                  <a:pt x="3261558" y="1023343"/>
                  <a:pt x="3261558" y="1819306"/>
                </a:cubicBezTo>
                <a:cubicBezTo>
                  <a:pt x="3261558" y="2615368"/>
                  <a:pt x="2615284" y="3261642"/>
                  <a:pt x="1819321" y="3261642"/>
                </a:cubicBezTo>
                <a:cubicBezTo>
                  <a:pt x="1023357" y="3261642"/>
                  <a:pt x="377082" y="2615368"/>
                  <a:pt x="377082" y="1819306"/>
                </a:cubicBezTo>
                <a:cubicBezTo>
                  <a:pt x="377082" y="1023343"/>
                  <a:pt x="1023357" y="377068"/>
                  <a:pt x="1819321" y="377068"/>
                </a:cubicBezTo>
                <a:close/>
              </a:path>
            </a:pathLst>
          </a:custGeom>
          <a:solidFill>
            <a:schemeClr val="bg1"/>
          </a:solidFill>
          <a:ln w="9898" cap="flat">
            <a:noFill/>
            <a:prstDash val="solid"/>
            <a:round/>
          </a:ln>
        </p:spPr>
        <p:txBody>
          <a:bodyPr rtlCol="0" anchor="ctr"/>
          <a:lstStyle/>
          <a:p>
            <a:endParaRPr lang="en-ID" sz="182" b="1">
              <a:solidFill>
                <a:schemeClr val="bg1"/>
              </a:solidFill>
              <a:latin typeface="Montserrat" panose="00000500000000000000" pitchFamily="50" charset="0"/>
            </a:endParaRPr>
          </a:p>
        </p:txBody>
      </p:sp>
      <p:sp>
        <p:nvSpPr>
          <p:cNvPr id="21" name="Google Shape;623;p104">
            <a:extLst>
              <a:ext uri="{FF2B5EF4-FFF2-40B4-BE49-F238E27FC236}">
                <a16:creationId xmlns:a16="http://schemas.microsoft.com/office/drawing/2014/main" id="{A3793AC3-6BD5-4886-ABD8-3209EE32900E}"/>
              </a:ext>
            </a:extLst>
          </p:cNvPr>
          <p:cNvSpPr txBox="1"/>
          <p:nvPr/>
        </p:nvSpPr>
        <p:spPr>
          <a:xfrm>
            <a:off x="462236" y="1380122"/>
            <a:ext cx="5945534" cy="2383582"/>
          </a:xfrm>
          <a:prstGeom prst="rect">
            <a:avLst/>
          </a:prstGeom>
          <a:noFill/>
          <a:ln>
            <a:noFill/>
          </a:ln>
        </p:spPr>
        <p:txBody>
          <a:bodyPr spcFirstLastPara="1" wrap="square" lIns="11852" tIns="11865" rIns="11852" bIns="11865" anchor="ctr" anchorCtr="0">
            <a:spAutoFit/>
          </a:bodyPr>
          <a:lstStyle/>
          <a:p>
            <a:pPr marL="228600" indent="-228600">
              <a:spcAft>
                <a:spcPts val="800"/>
              </a:spcAft>
              <a:buFont typeface="+mj-lt"/>
              <a:buAutoNum type="alphaLcParenR"/>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Cliquez sur le lien ci-dessous pour accéder à Vantage.</a:t>
            </a:r>
          </a:p>
          <a:p>
            <a:pPr marL="228600" indent="-228600">
              <a:spcAft>
                <a:spcPts val="800"/>
              </a:spcAft>
              <a:buFont typeface="+mj-lt"/>
              <a:buAutoNum type="alphaLcParenR"/>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Choisissez votre pays de résidence, entrez votre email et cliquez sur « Obtenir le code ». Introduisez le code reçu par email. Si vous n’avez rien reçu alors vérifiez votre boîte « courriers indésirables ».</a:t>
            </a:r>
          </a:p>
          <a:p>
            <a:pPr marL="228600" indent="-228600">
              <a:spcAft>
                <a:spcPts val="800"/>
              </a:spcAft>
              <a:buFont typeface="+mj-lt"/>
              <a:buAutoNum type="alphaLcParenR"/>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Ensuite remplissez le formulaire avec vos coordonnées selon l’exemple ci-dessous, cochez toutes les cases et cliquez sur « Créer un compte ».</a:t>
            </a:r>
          </a:p>
          <a:p>
            <a:pPr marL="228600" indent="-228600">
              <a:spcAft>
                <a:spcPts val="800"/>
              </a:spcAft>
              <a:buFont typeface="+mj-lt"/>
              <a:buAutoNum type="alphaLcParenR"/>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Il est possible de laisser le champ « </a:t>
            </a:r>
            <a:r>
              <a:rPr lang="fr-FR"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Recommandateur</a:t>
            </a: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 vide. Sinon, insérez le code « IB 9272 ».</a:t>
            </a:r>
          </a:p>
          <a:p>
            <a:pPr marL="228600" indent="-228600">
              <a:spcAft>
                <a:spcPts val="800"/>
              </a:spcAft>
              <a:buFont typeface="+mj-lt"/>
              <a:buAutoNum type="alphaLcParenR"/>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Complétez le processus en remplissant le formulaire d’informations personnelles. Cliquez sur « Suivant ».</a:t>
            </a:r>
          </a:p>
        </p:txBody>
      </p:sp>
      <p:sp>
        <p:nvSpPr>
          <p:cNvPr id="23" name="Google Shape;948;p128">
            <a:extLst>
              <a:ext uri="{FF2B5EF4-FFF2-40B4-BE49-F238E27FC236}">
                <a16:creationId xmlns:a16="http://schemas.microsoft.com/office/drawing/2014/main" id="{AD9CBC79-625D-40A4-AED4-C579B7A7F083}"/>
              </a:ext>
            </a:extLst>
          </p:cNvPr>
          <p:cNvSpPr txBox="1"/>
          <p:nvPr/>
        </p:nvSpPr>
        <p:spPr>
          <a:xfrm>
            <a:off x="450000" y="949209"/>
            <a:ext cx="4609904" cy="307777"/>
          </a:xfrm>
          <a:prstGeom prst="rect">
            <a:avLst/>
          </a:prstGeom>
          <a:noFill/>
          <a:ln>
            <a:noFill/>
          </a:ln>
        </p:spPr>
        <p:txBody>
          <a:bodyPr spcFirstLastPara="1" wrap="square" lIns="0" tIns="0" rIns="0" bIns="0" anchor="t" anchorCtr="0">
            <a:spAutoFit/>
          </a:bodyPr>
          <a:lstStyle/>
          <a:p>
            <a:pPr marL="457200" indent="-457200">
              <a:buFont typeface="+mj-lt"/>
              <a:buAutoNum type="arabicPeriod" startAt="3"/>
            </a:pPr>
            <a:r>
              <a:rPr lang="fr-FR" sz="2000" b="1" dirty="0">
                <a:solidFill>
                  <a:schemeClr val="bg1"/>
                </a:solidFill>
                <a:latin typeface="Raleway" pitchFamily="2" charset="0"/>
                <a:ea typeface="Open Sans" panose="020B0606030504020204" pitchFamily="34" charset="0"/>
                <a:cs typeface="Open Sans" panose="020B0606030504020204" pitchFamily="34" charset="0"/>
              </a:rPr>
              <a:t>Ouvrir un compte chez Vantage</a:t>
            </a:r>
          </a:p>
        </p:txBody>
      </p:sp>
      <p:sp>
        <p:nvSpPr>
          <p:cNvPr id="24" name="TextBox 23">
            <a:extLst>
              <a:ext uri="{FF2B5EF4-FFF2-40B4-BE49-F238E27FC236}">
                <a16:creationId xmlns:a16="http://schemas.microsoft.com/office/drawing/2014/main" id="{0BD6D2DA-9454-43C2-8385-02304793A72F}"/>
              </a:ext>
            </a:extLst>
          </p:cNvPr>
          <p:cNvSpPr txBox="1"/>
          <p:nvPr/>
        </p:nvSpPr>
        <p:spPr>
          <a:xfrm>
            <a:off x="450000" y="591798"/>
            <a:ext cx="2508026" cy="252057"/>
          </a:xfrm>
          <a:prstGeom prst="rect">
            <a:avLst/>
          </a:prstGeom>
          <a:noFill/>
        </p:spPr>
        <p:txBody>
          <a:bodyPr wrap="square" lIns="0" rIns="0" rtlCol="0">
            <a:spAutoFit/>
          </a:bodyPr>
          <a:lstStyle/>
          <a:p>
            <a:r>
              <a:rPr lang="en-US" sz="1050" dirty="0">
                <a:solidFill>
                  <a:srgbClr val="FDD960"/>
                </a:solidFill>
                <a:latin typeface="Lexend" pitchFamily="2" charset="0"/>
                <a:ea typeface="Roboto" panose="02000000000000000000" pitchFamily="2" charset="0"/>
              </a:rPr>
              <a:t>GenomiaFX™</a:t>
            </a:r>
          </a:p>
        </p:txBody>
      </p:sp>
      <p:sp>
        <p:nvSpPr>
          <p:cNvPr id="11" name="Google Shape;1812;p172">
            <a:extLst>
              <a:ext uri="{FF2B5EF4-FFF2-40B4-BE49-F238E27FC236}">
                <a16:creationId xmlns:a16="http://schemas.microsoft.com/office/drawing/2014/main" id="{F48F42E2-4323-48D6-97E4-352E1FB1115B}"/>
              </a:ext>
            </a:extLst>
          </p:cNvPr>
          <p:cNvSpPr txBox="1"/>
          <p:nvPr/>
        </p:nvSpPr>
        <p:spPr>
          <a:xfrm>
            <a:off x="5059904" y="265231"/>
            <a:ext cx="1709497" cy="278808"/>
          </a:xfrm>
          <a:prstGeom prst="rect">
            <a:avLst/>
          </a:prstGeom>
          <a:noFill/>
          <a:ln>
            <a:noFill/>
          </a:ln>
        </p:spPr>
        <p:txBody>
          <a:bodyPr spcFirstLastPara="1" wrap="square" lIns="7815" tIns="7815" rIns="7815" bIns="7815" anchor="t" anchorCtr="0">
            <a:noAutofit/>
          </a:bodyPr>
          <a:lstStyle/>
          <a:p>
            <a:pPr marL="0" lvl="3" algn="ctr">
              <a:buClr>
                <a:srgbClr val="333333"/>
              </a:buClr>
              <a:buSzPts val="2800"/>
            </a:pPr>
            <a:r>
              <a:rPr lang="en-US" sz="10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Temps </a:t>
            </a:r>
            <a:r>
              <a:rPr lang="fr-FR" sz="10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nécessaire</a:t>
            </a:r>
            <a:endParaRPr lang="fr-FR" sz="1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Google Shape;1800;p172">
            <a:extLst>
              <a:ext uri="{FF2B5EF4-FFF2-40B4-BE49-F238E27FC236}">
                <a16:creationId xmlns:a16="http://schemas.microsoft.com/office/drawing/2014/main" id="{A0368E04-185A-45FE-9708-4F4D30798F59}"/>
              </a:ext>
            </a:extLst>
          </p:cNvPr>
          <p:cNvSpPr txBox="1"/>
          <p:nvPr/>
        </p:nvSpPr>
        <p:spPr>
          <a:xfrm>
            <a:off x="5598674" y="907634"/>
            <a:ext cx="668919" cy="254850"/>
          </a:xfrm>
          <a:prstGeom prst="rect">
            <a:avLst/>
          </a:prstGeom>
          <a:noFill/>
          <a:ln>
            <a:noFill/>
          </a:ln>
        </p:spPr>
        <p:txBody>
          <a:bodyPr spcFirstLastPara="1" wrap="square" lIns="0" tIns="0" rIns="0" bIns="0" anchor="t" anchorCtr="0">
            <a:noAutofit/>
          </a:bodyPr>
          <a:lstStyle/>
          <a:p>
            <a:pPr algn="ctr">
              <a:buClr>
                <a:srgbClr val="333333"/>
              </a:buClr>
              <a:buSzPts val="4800"/>
            </a:pPr>
            <a:r>
              <a:rPr lang="en-US" sz="11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1 min.</a:t>
            </a:r>
            <a:endParaRPr sz="11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Freeform: Shape 48">
            <a:extLst>
              <a:ext uri="{FF2B5EF4-FFF2-40B4-BE49-F238E27FC236}">
                <a16:creationId xmlns:a16="http://schemas.microsoft.com/office/drawing/2014/main" id="{610D3ACB-F1C2-4A69-AE08-14806A465400}"/>
              </a:ext>
            </a:extLst>
          </p:cNvPr>
          <p:cNvSpPr/>
          <p:nvPr/>
        </p:nvSpPr>
        <p:spPr>
          <a:xfrm>
            <a:off x="5462731" y="527292"/>
            <a:ext cx="945269" cy="945269"/>
          </a:xfrm>
          <a:custGeom>
            <a:avLst/>
            <a:gdLst>
              <a:gd name="connsiteX0" fmla="*/ 1819321 w 3641037"/>
              <a:gd name="connsiteY0" fmla="*/ -1115 h 3641037"/>
              <a:gd name="connsiteX1" fmla="*/ 3639839 w 3641037"/>
              <a:gd name="connsiteY1" fmla="*/ 1819403 h 3641037"/>
              <a:gd name="connsiteX2" fmla="*/ 1819321 w 3641037"/>
              <a:gd name="connsiteY2" fmla="*/ 3639922 h 3641037"/>
              <a:gd name="connsiteX3" fmla="*/ -1198 w 3641037"/>
              <a:gd name="connsiteY3" fmla="*/ 1819403 h 3641037"/>
              <a:gd name="connsiteX4" fmla="*/ 13751 w 3641037"/>
              <a:gd name="connsiteY4" fmla="*/ 1585564 h 3641037"/>
              <a:gd name="connsiteX5" fmla="*/ 395992 w 3641037"/>
              <a:gd name="connsiteY5" fmla="*/ 1585564 h 3641037"/>
              <a:gd name="connsiteX6" fmla="*/ 377082 w 3641037"/>
              <a:gd name="connsiteY6" fmla="*/ 1819403 h 3641037"/>
              <a:gd name="connsiteX7" fmla="*/ 1819321 w 3641037"/>
              <a:gd name="connsiteY7" fmla="*/ 3261642 h 3641037"/>
              <a:gd name="connsiteX8" fmla="*/ 3261558 w 3641037"/>
              <a:gd name="connsiteY8" fmla="*/ 1819403 h 3641037"/>
              <a:gd name="connsiteX9" fmla="*/ 1819321 w 3641037"/>
              <a:gd name="connsiteY9" fmla="*/ 377166 h 3641037"/>
              <a:gd name="connsiteX10" fmla="*/ 1819321 w 3641037"/>
              <a:gd name="connsiteY10" fmla="*/ -1115 h 3641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41037" h="3641037">
                <a:moveTo>
                  <a:pt x="1819321" y="-1115"/>
                </a:moveTo>
                <a:cubicBezTo>
                  <a:pt x="2824076" y="-1115"/>
                  <a:pt x="3639839" y="814648"/>
                  <a:pt x="3639839" y="1819403"/>
                </a:cubicBezTo>
                <a:cubicBezTo>
                  <a:pt x="3639839" y="2824158"/>
                  <a:pt x="2824076" y="3639922"/>
                  <a:pt x="1819321" y="3639922"/>
                </a:cubicBezTo>
                <a:cubicBezTo>
                  <a:pt x="814566" y="3639922"/>
                  <a:pt x="-1198" y="2824158"/>
                  <a:pt x="-1198" y="1819403"/>
                </a:cubicBezTo>
                <a:cubicBezTo>
                  <a:pt x="-1198" y="1740104"/>
                  <a:pt x="3851" y="1662092"/>
                  <a:pt x="13751" y="1585564"/>
                </a:cubicBezTo>
                <a:lnTo>
                  <a:pt x="395992" y="1585564"/>
                </a:lnTo>
                <a:cubicBezTo>
                  <a:pt x="383517" y="1661696"/>
                  <a:pt x="377082" y="1739808"/>
                  <a:pt x="377082" y="1819403"/>
                </a:cubicBezTo>
                <a:cubicBezTo>
                  <a:pt x="377082" y="2615466"/>
                  <a:pt x="1023357" y="3261642"/>
                  <a:pt x="1819321" y="3261642"/>
                </a:cubicBezTo>
                <a:cubicBezTo>
                  <a:pt x="2615284" y="3261642"/>
                  <a:pt x="3261558" y="2615466"/>
                  <a:pt x="3261558" y="1819403"/>
                </a:cubicBezTo>
                <a:cubicBezTo>
                  <a:pt x="3261558" y="1023441"/>
                  <a:pt x="2615284" y="377166"/>
                  <a:pt x="1819321" y="377166"/>
                </a:cubicBezTo>
                <a:lnTo>
                  <a:pt x="1819321" y="-1115"/>
                </a:lnTo>
                <a:close/>
              </a:path>
            </a:pathLst>
          </a:custGeom>
          <a:solidFill>
            <a:srgbClr val="FDD960"/>
          </a:solidFill>
          <a:ln w="9898" cap="flat">
            <a:noFill/>
            <a:prstDash val="solid"/>
            <a:round/>
          </a:ln>
        </p:spPr>
        <p:txBody>
          <a:bodyPr rtlCol="0" anchor="ctr"/>
          <a:lstStyle/>
          <a:p>
            <a:endParaRPr lang="en-ID" sz="182" b="1">
              <a:solidFill>
                <a:schemeClr val="bg1"/>
              </a:solidFill>
              <a:latin typeface="Montserrat" panose="00000500000000000000" pitchFamily="50" charset="0"/>
            </a:endParaRPr>
          </a:p>
        </p:txBody>
      </p:sp>
      <p:sp>
        <p:nvSpPr>
          <p:cNvPr id="2" name="Rectangle 1">
            <a:hlinkClick r:id="rId3" action="ppaction://hlinksldjump" tooltip="Table des matières"/>
            <a:extLst>
              <a:ext uri="{FF2B5EF4-FFF2-40B4-BE49-F238E27FC236}">
                <a16:creationId xmlns:a16="http://schemas.microsoft.com/office/drawing/2014/main" id="{9EA011DF-13AD-53DE-BCDF-621710081D7F}"/>
              </a:ext>
            </a:extLst>
          </p:cNvPr>
          <p:cNvSpPr/>
          <p:nvPr/>
        </p:nvSpPr>
        <p:spPr>
          <a:xfrm>
            <a:off x="6330223" y="9393153"/>
            <a:ext cx="540000" cy="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Rectangle 5">
            <a:hlinkClick r:id="rId4"/>
            <a:extLst>
              <a:ext uri="{FF2B5EF4-FFF2-40B4-BE49-F238E27FC236}">
                <a16:creationId xmlns:a16="http://schemas.microsoft.com/office/drawing/2014/main" id="{F1EA8AB3-E1FA-5581-8E5B-430422DFB7F5}"/>
              </a:ext>
            </a:extLst>
          </p:cNvPr>
          <p:cNvSpPr/>
          <p:nvPr/>
        </p:nvSpPr>
        <p:spPr>
          <a:xfrm>
            <a:off x="717178" y="9146771"/>
            <a:ext cx="5071888" cy="161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2" name="Image 101" descr="Une image contenant texte, clipart&#10;&#10;Description générée automatiquement">
            <a:extLst>
              <a:ext uri="{FF2B5EF4-FFF2-40B4-BE49-F238E27FC236}">
                <a16:creationId xmlns:a16="http://schemas.microsoft.com/office/drawing/2014/main" id="{377C6E41-FF8A-30A0-4E71-6B9FBD8B95C3}"/>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flipH="1">
            <a:off x="466194" y="3883697"/>
            <a:ext cx="361905" cy="152381"/>
          </a:xfrm>
          <a:prstGeom prst="rect">
            <a:avLst/>
          </a:prstGeom>
        </p:spPr>
      </p:pic>
      <p:pic>
        <p:nvPicPr>
          <p:cNvPr id="9" name="Image 8" descr="Une image contenant texte, capture d’écran, Police, Page web&#10;&#10;Le contenu généré par l’IA peut être incorrect.">
            <a:extLst>
              <a:ext uri="{FF2B5EF4-FFF2-40B4-BE49-F238E27FC236}">
                <a16:creationId xmlns:a16="http://schemas.microsoft.com/office/drawing/2014/main" id="{AD4F5116-CBEC-BBB4-17F4-ECA2B476C77A}"/>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627899" y="4312304"/>
            <a:ext cx="2317707" cy="5070784"/>
          </a:xfrm>
          <a:prstGeom prst="rect">
            <a:avLst/>
          </a:prstGeom>
        </p:spPr>
      </p:pic>
      <p:pic>
        <p:nvPicPr>
          <p:cNvPr id="14" name="Image 13" descr="Une image contenant texte, capture d’écran, Police, nombre&#10;&#10;Le contenu généré par l’IA peut être incorrect.">
            <a:extLst>
              <a:ext uri="{FF2B5EF4-FFF2-40B4-BE49-F238E27FC236}">
                <a16:creationId xmlns:a16="http://schemas.microsoft.com/office/drawing/2014/main" id="{0EEFB331-B7B2-CD87-1508-0EB520E04139}"/>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3181708" y="4312304"/>
            <a:ext cx="3048393" cy="4932185"/>
          </a:xfrm>
          <a:prstGeom prst="rect">
            <a:avLst/>
          </a:prstGeom>
        </p:spPr>
      </p:pic>
      <p:sp>
        <p:nvSpPr>
          <p:cNvPr id="3" name="ZoneTexte 2">
            <a:hlinkClick r:id="rId8"/>
            <a:extLst>
              <a:ext uri="{FF2B5EF4-FFF2-40B4-BE49-F238E27FC236}">
                <a16:creationId xmlns:a16="http://schemas.microsoft.com/office/drawing/2014/main" id="{48309E93-F264-ABBC-68C2-1D65AE6DC75F}"/>
              </a:ext>
            </a:extLst>
          </p:cNvPr>
          <p:cNvSpPr txBox="1"/>
          <p:nvPr/>
        </p:nvSpPr>
        <p:spPr>
          <a:xfrm>
            <a:off x="828099" y="3842842"/>
            <a:ext cx="3164435" cy="276999"/>
          </a:xfrm>
          <a:prstGeom prst="rect">
            <a:avLst/>
          </a:prstGeom>
          <a:noFill/>
        </p:spPr>
        <p:txBody>
          <a:bodyPr wrap="square">
            <a:spAutoFit/>
          </a:bodyPr>
          <a:lstStyle/>
          <a:p>
            <a:pPr marL="0" lvl="3">
              <a:buClr>
                <a:srgbClr val="333333"/>
              </a:buClr>
              <a:buSzPts val="2800"/>
            </a:pPr>
            <a:r>
              <a:rPr lang="fr-CH" sz="1200" b="1" dirty="0">
                <a:solidFill>
                  <a:srgbClr val="FDD960"/>
                </a:solidFill>
                <a:latin typeface="Open Sans" panose="020B0606030504020204" pitchFamily="34" charset="0"/>
                <a:ea typeface="Open Sans" panose="020B0606030504020204" pitchFamily="34" charset="0"/>
                <a:cs typeface="Open Sans" panose="020B0606030504020204" pitchFamily="34" charset="0"/>
                <a:sym typeface="Montserrat Black"/>
              </a:rPr>
              <a:t>Ouvrir un compte chez Vantage</a:t>
            </a:r>
            <a:endParaRPr lang="fr-FR" sz="1200" b="1" dirty="0">
              <a:solidFill>
                <a:srgbClr val="FDD960"/>
              </a:solidFill>
              <a:latin typeface="Open Sans" panose="020B0606030504020204" pitchFamily="34" charset="0"/>
              <a:ea typeface="Open Sans" panose="020B0606030504020204" pitchFamily="34" charset="0"/>
              <a:cs typeface="Open Sans" panose="020B0606030504020204" pitchFamily="34" charset="0"/>
              <a:sym typeface="Montserrat Black"/>
            </a:endParaRPr>
          </a:p>
        </p:txBody>
      </p:sp>
    </p:spTree>
    <p:extLst>
      <p:ext uri="{BB962C8B-B14F-4D97-AF65-F5344CB8AC3E}">
        <p14:creationId xmlns:p14="http://schemas.microsoft.com/office/powerpoint/2010/main" val="3084650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Shape 47">
            <a:extLst>
              <a:ext uri="{FF2B5EF4-FFF2-40B4-BE49-F238E27FC236}">
                <a16:creationId xmlns:a16="http://schemas.microsoft.com/office/drawing/2014/main" id="{BAAAFA3A-FD4F-4D1E-B1FF-F5CAA3792878}"/>
              </a:ext>
            </a:extLst>
          </p:cNvPr>
          <p:cNvSpPr/>
          <p:nvPr/>
        </p:nvSpPr>
        <p:spPr>
          <a:xfrm>
            <a:off x="5462502" y="529493"/>
            <a:ext cx="945269" cy="945269"/>
          </a:xfrm>
          <a:custGeom>
            <a:avLst/>
            <a:gdLst>
              <a:gd name="connsiteX0" fmla="*/ 1819321 w 3641037"/>
              <a:gd name="connsiteY0" fmla="*/ -1114 h 3641036"/>
              <a:gd name="connsiteX1" fmla="*/ 3639839 w 3641037"/>
              <a:gd name="connsiteY1" fmla="*/ 1819306 h 3641036"/>
              <a:gd name="connsiteX2" fmla="*/ 1819321 w 3641037"/>
              <a:gd name="connsiteY2" fmla="*/ 3639923 h 3641036"/>
              <a:gd name="connsiteX3" fmla="*/ -1198 w 3641037"/>
              <a:gd name="connsiteY3" fmla="*/ 1819306 h 3641036"/>
              <a:gd name="connsiteX4" fmla="*/ 1819321 w 3641037"/>
              <a:gd name="connsiteY4" fmla="*/ -1114 h 3641036"/>
              <a:gd name="connsiteX5" fmla="*/ 1819321 w 3641037"/>
              <a:gd name="connsiteY5" fmla="*/ 377068 h 3641036"/>
              <a:gd name="connsiteX6" fmla="*/ 3261558 w 3641037"/>
              <a:gd name="connsiteY6" fmla="*/ 1819306 h 3641036"/>
              <a:gd name="connsiteX7" fmla="*/ 1819321 w 3641037"/>
              <a:gd name="connsiteY7" fmla="*/ 3261642 h 3641036"/>
              <a:gd name="connsiteX8" fmla="*/ 377082 w 3641037"/>
              <a:gd name="connsiteY8" fmla="*/ 1819306 h 3641036"/>
              <a:gd name="connsiteX9" fmla="*/ 1819321 w 3641037"/>
              <a:gd name="connsiteY9" fmla="*/ 377068 h 3641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41037" h="3641036">
                <a:moveTo>
                  <a:pt x="1819321" y="-1114"/>
                </a:moveTo>
                <a:cubicBezTo>
                  <a:pt x="2824076" y="-1114"/>
                  <a:pt x="3639839" y="814551"/>
                  <a:pt x="3639839" y="1819306"/>
                </a:cubicBezTo>
                <a:cubicBezTo>
                  <a:pt x="3639839" y="2824160"/>
                  <a:pt x="2824076" y="3639923"/>
                  <a:pt x="1819321" y="3639923"/>
                </a:cubicBezTo>
                <a:cubicBezTo>
                  <a:pt x="814566" y="3639923"/>
                  <a:pt x="-1198" y="2824160"/>
                  <a:pt x="-1198" y="1819306"/>
                </a:cubicBezTo>
                <a:cubicBezTo>
                  <a:pt x="-1198" y="814551"/>
                  <a:pt x="814566" y="-1114"/>
                  <a:pt x="1819321" y="-1114"/>
                </a:cubicBezTo>
                <a:close/>
                <a:moveTo>
                  <a:pt x="1819321" y="377068"/>
                </a:moveTo>
                <a:cubicBezTo>
                  <a:pt x="2615284" y="377068"/>
                  <a:pt x="3261558" y="1023343"/>
                  <a:pt x="3261558" y="1819306"/>
                </a:cubicBezTo>
                <a:cubicBezTo>
                  <a:pt x="3261558" y="2615368"/>
                  <a:pt x="2615284" y="3261642"/>
                  <a:pt x="1819321" y="3261642"/>
                </a:cubicBezTo>
                <a:cubicBezTo>
                  <a:pt x="1023357" y="3261642"/>
                  <a:pt x="377082" y="2615368"/>
                  <a:pt x="377082" y="1819306"/>
                </a:cubicBezTo>
                <a:cubicBezTo>
                  <a:pt x="377082" y="1023343"/>
                  <a:pt x="1023357" y="377068"/>
                  <a:pt x="1819321" y="377068"/>
                </a:cubicBezTo>
                <a:close/>
              </a:path>
            </a:pathLst>
          </a:custGeom>
          <a:solidFill>
            <a:schemeClr val="bg1"/>
          </a:solidFill>
          <a:ln w="9898" cap="flat">
            <a:noFill/>
            <a:prstDash val="solid"/>
            <a:round/>
          </a:ln>
        </p:spPr>
        <p:txBody>
          <a:bodyPr rtlCol="0" anchor="ctr"/>
          <a:lstStyle/>
          <a:p>
            <a:endParaRPr lang="en-ID" sz="182" b="1">
              <a:solidFill>
                <a:schemeClr val="bg1"/>
              </a:solidFill>
              <a:latin typeface="Montserrat" panose="00000500000000000000" pitchFamily="50" charset="0"/>
            </a:endParaRPr>
          </a:p>
        </p:txBody>
      </p:sp>
      <p:sp>
        <p:nvSpPr>
          <p:cNvPr id="21" name="Google Shape;623;p104">
            <a:extLst>
              <a:ext uri="{FF2B5EF4-FFF2-40B4-BE49-F238E27FC236}">
                <a16:creationId xmlns:a16="http://schemas.microsoft.com/office/drawing/2014/main" id="{A3793AC3-6BD5-4886-ABD8-3209EE32900E}"/>
              </a:ext>
            </a:extLst>
          </p:cNvPr>
          <p:cNvSpPr txBox="1"/>
          <p:nvPr/>
        </p:nvSpPr>
        <p:spPr>
          <a:xfrm>
            <a:off x="462237" y="1690341"/>
            <a:ext cx="5945534" cy="2198916"/>
          </a:xfrm>
          <a:prstGeom prst="rect">
            <a:avLst/>
          </a:prstGeom>
          <a:noFill/>
          <a:ln>
            <a:noFill/>
          </a:ln>
        </p:spPr>
        <p:txBody>
          <a:bodyPr spcFirstLastPara="1" wrap="square" lIns="11852" tIns="11865" rIns="11852" bIns="11865" anchor="ctr" anchorCtr="0">
            <a:spAutoFit/>
          </a:bodyPr>
          <a:lstStyle/>
          <a:p>
            <a:pPr marL="228600" indent="-228600" algn="just">
              <a:spcAft>
                <a:spcPts val="800"/>
              </a:spcAft>
              <a:buFont typeface="+mj-lt"/>
              <a:buAutoNum type="alphaLcParenR" startAt="6"/>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Après l’inscription, vous serez dirigé sur votre page « Vérification de l’ouverture de compte ».</a:t>
            </a:r>
          </a:p>
          <a:p>
            <a:pPr marL="228600" indent="-228600" algn="just">
              <a:spcAft>
                <a:spcPts val="800"/>
              </a:spcAft>
              <a:buFont typeface="+mj-lt"/>
              <a:buAutoNum type="alphaLcParenR" startAt="6"/>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Pour pouvoir vous connecter au PAMM collectif de Vantage, vous devez ouvrir impérativement un autre compte de type PAMM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Investor</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a:t>
            </a:r>
          </a:p>
          <a:p>
            <a:pPr marL="228600" indent="-228600" algn="just">
              <a:spcAft>
                <a:spcPts val="800"/>
              </a:spcAft>
              <a:buFont typeface="+mj-lt"/>
              <a:buAutoNum type="alphaLcParenR" startAt="6"/>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Dans «Gestion des comptes», cliquez sur «Compte ouvert» à droite.</a:t>
            </a:r>
          </a:p>
          <a:p>
            <a:pPr marL="228600" indent="-228600" algn="just">
              <a:spcAft>
                <a:spcPts val="800"/>
              </a:spcAft>
              <a:buFont typeface="+mj-lt"/>
              <a:buAutoNum type="alphaLcParenR" startAt="6"/>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Sélectionnez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MetaTrader</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4» dans la liste déroulante, ensuite cliquez sur «PAMM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Investor</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Account», choisir la devise EUR en dessous et sélectionnez «En cochant cette case» pour accepter les conditions générales.</a:t>
            </a:r>
          </a:p>
          <a:p>
            <a:pPr marL="228600" indent="-228600" algn="just">
              <a:spcAft>
                <a:spcPts val="800"/>
              </a:spcAft>
              <a:buFont typeface="+mj-lt"/>
              <a:buAutoNum type="alphaLcParenR" startAt="6"/>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Cliquez sur «Soumettre».</a:t>
            </a:r>
            <a:endParaRPr lang="en-US"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p:txBody>
      </p:sp>
      <p:sp>
        <p:nvSpPr>
          <p:cNvPr id="23" name="Google Shape;948;p128">
            <a:extLst>
              <a:ext uri="{FF2B5EF4-FFF2-40B4-BE49-F238E27FC236}">
                <a16:creationId xmlns:a16="http://schemas.microsoft.com/office/drawing/2014/main" id="{AD9CBC79-625D-40A4-AED4-C579B7A7F083}"/>
              </a:ext>
            </a:extLst>
          </p:cNvPr>
          <p:cNvSpPr txBox="1"/>
          <p:nvPr/>
        </p:nvSpPr>
        <p:spPr>
          <a:xfrm>
            <a:off x="457200" y="881170"/>
            <a:ext cx="4609904" cy="615553"/>
          </a:xfrm>
          <a:prstGeom prst="rect">
            <a:avLst/>
          </a:prstGeom>
          <a:noFill/>
          <a:ln>
            <a:noFill/>
          </a:ln>
        </p:spPr>
        <p:txBody>
          <a:bodyPr spcFirstLastPara="1" wrap="square" lIns="0" tIns="0" rIns="0" bIns="0" anchor="t" anchorCtr="0">
            <a:spAutoFit/>
          </a:bodyPr>
          <a:lstStyle/>
          <a:p>
            <a:pPr marL="457200" indent="-457200">
              <a:buFont typeface="+mj-lt"/>
              <a:buAutoNum type="arabicPeriod" startAt="3"/>
            </a:pPr>
            <a:r>
              <a:rPr lang="fr-FR" sz="2000" b="1" dirty="0">
                <a:solidFill>
                  <a:schemeClr val="bg1"/>
                </a:solidFill>
                <a:latin typeface="Raleway" pitchFamily="2" charset="0"/>
                <a:ea typeface="Open Sans" panose="020B0606030504020204" pitchFamily="34" charset="0"/>
                <a:cs typeface="Open Sans" panose="020B0606030504020204" pitchFamily="34" charset="0"/>
              </a:rPr>
              <a:t>Ouvrir un compte chez Vantage (PAMM)</a:t>
            </a:r>
          </a:p>
        </p:txBody>
      </p:sp>
      <p:sp>
        <p:nvSpPr>
          <p:cNvPr id="24" name="TextBox 23">
            <a:extLst>
              <a:ext uri="{FF2B5EF4-FFF2-40B4-BE49-F238E27FC236}">
                <a16:creationId xmlns:a16="http://schemas.microsoft.com/office/drawing/2014/main" id="{0BD6D2DA-9454-43C2-8385-02304793A72F}"/>
              </a:ext>
            </a:extLst>
          </p:cNvPr>
          <p:cNvSpPr txBox="1"/>
          <p:nvPr/>
        </p:nvSpPr>
        <p:spPr>
          <a:xfrm>
            <a:off x="457200" y="583200"/>
            <a:ext cx="2508026" cy="252057"/>
          </a:xfrm>
          <a:prstGeom prst="rect">
            <a:avLst/>
          </a:prstGeom>
          <a:noFill/>
        </p:spPr>
        <p:txBody>
          <a:bodyPr wrap="square" lIns="0" rIns="0" rtlCol="0">
            <a:spAutoFit/>
          </a:bodyPr>
          <a:lstStyle/>
          <a:p>
            <a:r>
              <a:rPr lang="en-US" sz="1050" dirty="0">
                <a:solidFill>
                  <a:srgbClr val="FDD960"/>
                </a:solidFill>
                <a:latin typeface="Lexend" pitchFamily="2" charset="0"/>
                <a:ea typeface="Roboto" panose="02000000000000000000" pitchFamily="2" charset="0"/>
              </a:rPr>
              <a:t>GenomiaFX™</a:t>
            </a:r>
          </a:p>
        </p:txBody>
      </p:sp>
      <p:sp>
        <p:nvSpPr>
          <p:cNvPr id="11" name="Google Shape;1812;p172">
            <a:extLst>
              <a:ext uri="{FF2B5EF4-FFF2-40B4-BE49-F238E27FC236}">
                <a16:creationId xmlns:a16="http://schemas.microsoft.com/office/drawing/2014/main" id="{F48F42E2-4323-48D6-97E4-352E1FB1115B}"/>
              </a:ext>
            </a:extLst>
          </p:cNvPr>
          <p:cNvSpPr txBox="1"/>
          <p:nvPr/>
        </p:nvSpPr>
        <p:spPr>
          <a:xfrm>
            <a:off x="5059904" y="265231"/>
            <a:ext cx="1709497" cy="278808"/>
          </a:xfrm>
          <a:prstGeom prst="rect">
            <a:avLst/>
          </a:prstGeom>
          <a:noFill/>
          <a:ln>
            <a:noFill/>
          </a:ln>
        </p:spPr>
        <p:txBody>
          <a:bodyPr spcFirstLastPara="1" wrap="square" lIns="7815" tIns="7815" rIns="7815" bIns="7815" anchor="t" anchorCtr="0">
            <a:noAutofit/>
          </a:bodyPr>
          <a:lstStyle/>
          <a:p>
            <a:pPr marL="0" lvl="3" algn="ctr">
              <a:buClr>
                <a:srgbClr val="333333"/>
              </a:buClr>
              <a:buSzPts val="2800"/>
            </a:pPr>
            <a:r>
              <a:rPr lang="en-US" sz="1000" b="1">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Temps </a:t>
            </a:r>
            <a:r>
              <a:rPr lang="en-US" sz="1000" b="1" err="1">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nécessaire</a:t>
            </a:r>
            <a:endParaRPr sz="1000" b="1">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Google Shape;1800;p172">
            <a:extLst>
              <a:ext uri="{FF2B5EF4-FFF2-40B4-BE49-F238E27FC236}">
                <a16:creationId xmlns:a16="http://schemas.microsoft.com/office/drawing/2014/main" id="{A0368E04-185A-45FE-9708-4F4D30798F59}"/>
              </a:ext>
            </a:extLst>
          </p:cNvPr>
          <p:cNvSpPr txBox="1"/>
          <p:nvPr/>
        </p:nvSpPr>
        <p:spPr>
          <a:xfrm>
            <a:off x="5598674" y="907634"/>
            <a:ext cx="668919" cy="254850"/>
          </a:xfrm>
          <a:prstGeom prst="rect">
            <a:avLst/>
          </a:prstGeom>
          <a:noFill/>
          <a:ln>
            <a:noFill/>
          </a:ln>
        </p:spPr>
        <p:txBody>
          <a:bodyPr spcFirstLastPara="1" wrap="square" lIns="0" tIns="0" rIns="0" bIns="0" anchor="t" anchorCtr="0">
            <a:noAutofit/>
          </a:bodyPr>
          <a:lstStyle/>
          <a:p>
            <a:pPr algn="ctr">
              <a:buClr>
                <a:srgbClr val="333333"/>
              </a:buClr>
              <a:buSzPts val="4800"/>
            </a:pPr>
            <a:r>
              <a:rPr lang="en-US" sz="11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2 min.</a:t>
            </a:r>
            <a:endParaRPr sz="11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Freeform: Shape 48">
            <a:extLst>
              <a:ext uri="{FF2B5EF4-FFF2-40B4-BE49-F238E27FC236}">
                <a16:creationId xmlns:a16="http://schemas.microsoft.com/office/drawing/2014/main" id="{610D3ACB-F1C2-4A69-AE08-14806A465400}"/>
              </a:ext>
            </a:extLst>
          </p:cNvPr>
          <p:cNvSpPr/>
          <p:nvPr/>
        </p:nvSpPr>
        <p:spPr>
          <a:xfrm>
            <a:off x="5462731" y="527292"/>
            <a:ext cx="945269" cy="945269"/>
          </a:xfrm>
          <a:custGeom>
            <a:avLst/>
            <a:gdLst>
              <a:gd name="connsiteX0" fmla="*/ 1819321 w 3641037"/>
              <a:gd name="connsiteY0" fmla="*/ -1115 h 3641037"/>
              <a:gd name="connsiteX1" fmla="*/ 3639839 w 3641037"/>
              <a:gd name="connsiteY1" fmla="*/ 1819403 h 3641037"/>
              <a:gd name="connsiteX2" fmla="*/ 1819321 w 3641037"/>
              <a:gd name="connsiteY2" fmla="*/ 3639922 h 3641037"/>
              <a:gd name="connsiteX3" fmla="*/ -1198 w 3641037"/>
              <a:gd name="connsiteY3" fmla="*/ 1819403 h 3641037"/>
              <a:gd name="connsiteX4" fmla="*/ 13751 w 3641037"/>
              <a:gd name="connsiteY4" fmla="*/ 1585564 h 3641037"/>
              <a:gd name="connsiteX5" fmla="*/ 395992 w 3641037"/>
              <a:gd name="connsiteY5" fmla="*/ 1585564 h 3641037"/>
              <a:gd name="connsiteX6" fmla="*/ 377082 w 3641037"/>
              <a:gd name="connsiteY6" fmla="*/ 1819403 h 3641037"/>
              <a:gd name="connsiteX7" fmla="*/ 1819321 w 3641037"/>
              <a:gd name="connsiteY7" fmla="*/ 3261642 h 3641037"/>
              <a:gd name="connsiteX8" fmla="*/ 3261558 w 3641037"/>
              <a:gd name="connsiteY8" fmla="*/ 1819403 h 3641037"/>
              <a:gd name="connsiteX9" fmla="*/ 1819321 w 3641037"/>
              <a:gd name="connsiteY9" fmla="*/ 377166 h 3641037"/>
              <a:gd name="connsiteX10" fmla="*/ 1819321 w 3641037"/>
              <a:gd name="connsiteY10" fmla="*/ -1115 h 3641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41037" h="3641037">
                <a:moveTo>
                  <a:pt x="1819321" y="-1115"/>
                </a:moveTo>
                <a:cubicBezTo>
                  <a:pt x="2824076" y="-1115"/>
                  <a:pt x="3639839" y="814648"/>
                  <a:pt x="3639839" y="1819403"/>
                </a:cubicBezTo>
                <a:cubicBezTo>
                  <a:pt x="3639839" y="2824158"/>
                  <a:pt x="2824076" y="3639922"/>
                  <a:pt x="1819321" y="3639922"/>
                </a:cubicBezTo>
                <a:cubicBezTo>
                  <a:pt x="814566" y="3639922"/>
                  <a:pt x="-1198" y="2824158"/>
                  <a:pt x="-1198" y="1819403"/>
                </a:cubicBezTo>
                <a:cubicBezTo>
                  <a:pt x="-1198" y="1740104"/>
                  <a:pt x="3851" y="1662092"/>
                  <a:pt x="13751" y="1585564"/>
                </a:cubicBezTo>
                <a:lnTo>
                  <a:pt x="395992" y="1585564"/>
                </a:lnTo>
                <a:cubicBezTo>
                  <a:pt x="383517" y="1661696"/>
                  <a:pt x="377082" y="1739808"/>
                  <a:pt x="377082" y="1819403"/>
                </a:cubicBezTo>
                <a:cubicBezTo>
                  <a:pt x="377082" y="2615466"/>
                  <a:pt x="1023357" y="3261642"/>
                  <a:pt x="1819321" y="3261642"/>
                </a:cubicBezTo>
                <a:cubicBezTo>
                  <a:pt x="2615284" y="3261642"/>
                  <a:pt x="3261558" y="2615466"/>
                  <a:pt x="3261558" y="1819403"/>
                </a:cubicBezTo>
                <a:cubicBezTo>
                  <a:pt x="3261558" y="1023441"/>
                  <a:pt x="2615284" y="377166"/>
                  <a:pt x="1819321" y="377166"/>
                </a:cubicBezTo>
                <a:lnTo>
                  <a:pt x="1819321" y="-1115"/>
                </a:lnTo>
                <a:close/>
              </a:path>
            </a:pathLst>
          </a:custGeom>
          <a:solidFill>
            <a:srgbClr val="FDD960"/>
          </a:solidFill>
          <a:ln w="9898" cap="flat">
            <a:noFill/>
            <a:prstDash val="solid"/>
            <a:round/>
          </a:ln>
        </p:spPr>
        <p:txBody>
          <a:bodyPr rtlCol="0" anchor="ctr"/>
          <a:lstStyle/>
          <a:p>
            <a:endParaRPr lang="en-ID" sz="182" b="1">
              <a:solidFill>
                <a:schemeClr val="bg1"/>
              </a:solidFill>
              <a:latin typeface="Montserrat" panose="00000500000000000000" pitchFamily="50" charset="0"/>
            </a:endParaRPr>
          </a:p>
        </p:txBody>
      </p:sp>
      <p:sp>
        <p:nvSpPr>
          <p:cNvPr id="2" name="Rectangle 1">
            <a:hlinkClick r:id="rId3" action="ppaction://hlinksldjump" tooltip="Table des matières"/>
            <a:extLst>
              <a:ext uri="{FF2B5EF4-FFF2-40B4-BE49-F238E27FC236}">
                <a16:creationId xmlns:a16="http://schemas.microsoft.com/office/drawing/2014/main" id="{9EA011DF-13AD-53DE-BCDF-621710081D7F}"/>
              </a:ext>
            </a:extLst>
          </p:cNvPr>
          <p:cNvSpPr/>
          <p:nvPr/>
        </p:nvSpPr>
        <p:spPr>
          <a:xfrm>
            <a:off x="6318000" y="9370769"/>
            <a:ext cx="540000" cy="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Rectangle 5">
            <a:hlinkClick r:id="rId4"/>
            <a:extLst>
              <a:ext uri="{FF2B5EF4-FFF2-40B4-BE49-F238E27FC236}">
                <a16:creationId xmlns:a16="http://schemas.microsoft.com/office/drawing/2014/main" id="{F1EA8AB3-E1FA-5581-8E5B-430422DFB7F5}"/>
              </a:ext>
            </a:extLst>
          </p:cNvPr>
          <p:cNvSpPr/>
          <p:nvPr/>
        </p:nvSpPr>
        <p:spPr>
          <a:xfrm>
            <a:off x="717178" y="8948349"/>
            <a:ext cx="5071888" cy="161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4" name="Image 3" descr="Une image contenant texte, capture d’écran, Police, nombre&#10;&#10;Le contenu généré par l’IA peut être incorrect.">
            <a:extLst>
              <a:ext uri="{FF2B5EF4-FFF2-40B4-BE49-F238E27FC236}">
                <a16:creationId xmlns:a16="http://schemas.microsoft.com/office/drawing/2014/main" id="{B3205251-7FC5-9593-1C49-BFC81D989652}"/>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1632368" y="4169239"/>
            <a:ext cx="3241507" cy="4855591"/>
          </a:xfrm>
          <a:prstGeom prst="rect">
            <a:avLst/>
          </a:prstGeom>
        </p:spPr>
      </p:pic>
    </p:spTree>
    <p:extLst>
      <p:ext uri="{BB962C8B-B14F-4D97-AF65-F5344CB8AC3E}">
        <p14:creationId xmlns:p14="http://schemas.microsoft.com/office/powerpoint/2010/main" val="2393787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Shape 47">
            <a:extLst>
              <a:ext uri="{FF2B5EF4-FFF2-40B4-BE49-F238E27FC236}">
                <a16:creationId xmlns:a16="http://schemas.microsoft.com/office/drawing/2014/main" id="{BAAAFA3A-FD4F-4D1E-B1FF-F5CAA3792878}"/>
              </a:ext>
            </a:extLst>
          </p:cNvPr>
          <p:cNvSpPr/>
          <p:nvPr/>
        </p:nvSpPr>
        <p:spPr>
          <a:xfrm>
            <a:off x="5462502" y="529493"/>
            <a:ext cx="945269" cy="945269"/>
          </a:xfrm>
          <a:custGeom>
            <a:avLst/>
            <a:gdLst>
              <a:gd name="connsiteX0" fmla="*/ 1819321 w 3641037"/>
              <a:gd name="connsiteY0" fmla="*/ -1114 h 3641036"/>
              <a:gd name="connsiteX1" fmla="*/ 3639839 w 3641037"/>
              <a:gd name="connsiteY1" fmla="*/ 1819306 h 3641036"/>
              <a:gd name="connsiteX2" fmla="*/ 1819321 w 3641037"/>
              <a:gd name="connsiteY2" fmla="*/ 3639923 h 3641036"/>
              <a:gd name="connsiteX3" fmla="*/ -1198 w 3641037"/>
              <a:gd name="connsiteY3" fmla="*/ 1819306 h 3641036"/>
              <a:gd name="connsiteX4" fmla="*/ 1819321 w 3641037"/>
              <a:gd name="connsiteY4" fmla="*/ -1114 h 3641036"/>
              <a:gd name="connsiteX5" fmla="*/ 1819321 w 3641037"/>
              <a:gd name="connsiteY5" fmla="*/ 377068 h 3641036"/>
              <a:gd name="connsiteX6" fmla="*/ 3261558 w 3641037"/>
              <a:gd name="connsiteY6" fmla="*/ 1819306 h 3641036"/>
              <a:gd name="connsiteX7" fmla="*/ 1819321 w 3641037"/>
              <a:gd name="connsiteY7" fmla="*/ 3261642 h 3641036"/>
              <a:gd name="connsiteX8" fmla="*/ 377082 w 3641037"/>
              <a:gd name="connsiteY8" fmla="*/ 1819306 h 3641036"/>
              <a:gd name="connsiteX9" fmla="*/ 1819321 w 3641037"/>
              <a:gd name="connsiteY9" fmla="*/ 377068 h 3641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41037" h="3641036">
                <a:moveTo>
                  <a:pt x="1819321" y="-1114"/>
                </a:moveTo>
                <a:cubicBezTo>
                  <a:pt x="2824076" y="-1114"/>
                  <a:pt x="3639839" y="814551"/>
                  <a:pt x="3639839" y="1819306"/>
                </a:cubicBezTo>
                <a:cubicBezTo>
                  <a:pt x="3639839" y="2824160"/>
                  <a:pt x="2824076" y="3639923"/>
                  <a:pt x="1819321" y="3639923"/>
                </a:cubicBezTo>
                <a:cubicBezTo>
                  <a:pt x="814566" y="3639923"/>
                  <a:pt x="-1198" y="2824160"/>
                  <a:pt x="-1198" y="1819306"/>
                </a:cubicBezTo>
                <a:cubicBezTo>
                  <a:pt x="-1198" y="814551"/>
                  <a:pt x="814566" y="-1114"/>
                  <a:pt x="1819321" y="-1114"/>
                </a:cubicBezTo>
                <a:close/>
                <a:moveTo>
                  <a:pt x="1819321" y="377068"/>
                </a:moveTo>
                <a:cubicBezTo>
                  <a:pt x="2615284" y="377068"/>
                  <a:pt x="3261558" y="1023343"/>
                  <a:pt x="3261558" y="1819306"/>
                </a:cubicBezTo>
                <a:cubicBezTo>
                  <a:pt x="3261558" y="2615368"/>
                  <a:pt x="2615284" y="3261642"/>
                  <a:pt x="1819321" y="3261642"/>
                </a:cubicBezTo>
                <a:cubicBezTo>
                  <a:pt x="1023357" y="3261642"/>
                  <a:pt x="377082" y="2615368"/>
                  <a:pt x="377082" y="1819306"/>
                </a:cubicBezTo>
                <a:cubicBezTo>
                  <a:pt x="377082" y="1023343"/>
                  <a:pt x="1023357" y="377068"/>
                  <a:pt x="1819321" y="377068"/>
                </a:cubicBezTo>
                <a:close/>
              </a:path>
            </a:pathLst>
          </a:custGeom>
          <a:solidFill>
            <a:schemeClr val="bg1"/>
          </a:solidFill>
          <a:ln w="9898" cap="flat">
            <a:noFill/>
            <a:prstDash val="solid"/>
            <a:round/>
          </a:ln>
        </p:spPr>
        <p:txBody>
          <a:bodyPr rtlCol="0" anchor="ctr"/>
          <a:lstStyle/>
          <a:p>
            <a:endParaRPr lang="en-ID" sz="182" b="1">
              <a:solidFill>
                <a:schemeClr val="bg1"/>
              </a:solidFill>
              <a:latin typeface="Montserrat" panose="00000500000000000000" pitchFamily="50" charset="0"/>
            </a:endParaRPr>
          </a:p>
        </p:txBody>
      </p:sp>
      <p:sp>
        <p:nvSpPr>
          <p:cNvPr id="21" name="Google Shape;623;p104">
            <a:extLst>
              <a:ext uri="{FF2B5EF4-FFF2-40B4-BE49-F238E27FC236}">
                <a16:creationId xmlns:a16="http://schemas.microsoft.com/office/drawing/2014/main" id="{A3793AC3-6BD5-4886-ABD8-3209EE32900E}"/>
              </a:ext>
            </a:extLst>
          </p:cNvPr>
          <p:cNvSpPr txBox="1"/>
          <p:nvPr/>
        </p:nvSpPr>
        <p:spPr>
          <a:xfrm>
            <a:off x="462237" y="1393554"/>
            <a:ext cx="5945534" cy="2096324"/>
          </a:xfrm>
          <a:prstGeom prst="rect">
            <a:avLst/>
          </a:prstGeom>
          <a:noFill/>
          <a:ln>
            <a:noFill/>
          </a:ln>
        </p:spPr>
        <p:txBody>
          <a:bodyPr spcFirstLastPara="1" wrap="square" lIns="11852" tIns="11865" rIns="11852" bIns="11865" anchor="ctr" anchorCtr="0">
            <a:spAutoFit/>
          </a:bodyPr>
          <a:lstStyle/>
          <a:p>
            <a:pPr marL="228600" indent="-228600">
              <a:spcAft>
                <a:spcPts val="800"/>
              </a:spcAft>
              <a:buFont typeface="+mj-lt"/>
              <a:buAutoNum type="alphaLcParenR"/>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Sur la page d’accueil, cliquez sur « Dépôt ».</a:t>
            </a:r>
          </a:p>
          <a:p>
            <a:pPr marL="228600" indent="-228600">
              <a:spcAft>
                <a:spcPts val="800"/>
              </a:spcAft>
              <a:buFont typeface="+mj-lt"/>
              <a:buAutoNum type="alphaLcParenR"/>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Choisissez le nouveau compte (PAMM </a:t>
            </a:r>
            <a:r>
              <a:rPr lang="fr-FR"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Investor</a:t>
            </a: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 que vous venez d’ouvrir pour déposer les fonds et cliquez sur « Suivant ». Le minimum de 500 € est nécessaire pour ensuite entrer dans le PAMM collectif.</a:t>
            </a:r>
          </a:p>
          <a:p>
            <a:pPr marL="228600" indent="-228600">
              <a:spcAft>
                <a:spcPts val="800"/>
              </a:spcAft>
              <a:buFont typeface="+mj-lt"/>
              <a:buAutoNum type="alphaLcParenR"/>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Ensuite choisissez votre moyen de paiement (faites défiler si nécessaire pour trouver le moyen de paiement désiré) et suivez les instructions de paiement.</a:t>
            </a:r>
          </a:p>
          <a:p>
            <a:pPr marL="228600" indent="-228600">
              <a:spcAft>
                <a:spcPts val="800"/>
              </a:spcAft>
              <a:buFont typeface="+mj-lt"/>
              <a:buAutoNum type="alphaLcParenR"/>
            </a:pPr>
            <a:r>
              <a:rPr lang="fr-FR"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Selon le choix du moyen de dépôt, jusqu’à ce que vos fonds soient disponibles, cela peut prendre plus ou moins de temps. Les versements en cryptos ou avec une carte crédit sont particulièrement rapides.</a:t>
            </a:r>
            <a:endParaRPr lang="en-US"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p:txBody>
      </p:sp>
      <p:sp>
        <p:nvSpPr>
          <p:cNvPr id="23" name="Google Shape;948;p128">
            <a:extLst>
              <a:ext uri="{FF2B5EF4-FFF2-40B4-BE49-F238E27FC236}">
                <a16:creationId xmlns:a16="http://schemas.microsoft.com/office/drawing/2014/main" id="{AD9CBC79-625D-40A4-AED4-C579B7A7F083}"/>
              </a:ext>
            </a:extLst>
          </p:cNvPr>
          <p:cNvSpPr txBox="1"/>
          <p:nvPr/>
        </p:nvSpPr>
        <p:spPr>
          <a:xfrm>
            <a:off x="457200" y="885650"/>
            <a:ext cx="4609904" cy="307777"/>
          </a:xfrm>
          <a:prstGeom prst="rect">
            <a:avLst/>
          </a:prstGeom>
          <a:noFill/>
          <a:ln>
            <a:noFill/>
          </a:ln>
        </p:spPr>
        <p:txBody>
          <a:bodyPr spcFirstLastPara="1" wrap="square" lIns="0" tIns="0" rIns="0" bIns="0" anchor="t" anchorCtr="0">
            <a:spAutoFit/>
          </a:bodyPr>
          <a:lstStyle/>
          <a:p>
            <a:pPr marL="457200" indent="-457200">
              <a:buFont typeface="+mj-lt"/>
              <a:buAutoNum type="arabicPeriod" startAt="4"/>
            </a:pPr>
            <a:r>
              <a:rPr lang="fr-FR" sz="2000" b="1" dirty="0">
                <a:solidFill>
                  <a:schemeClr val="bg1"/>
                </a:solidFill>
                <a:latin typeface="Raleway" pitchFamily="2" charset="0"/>
                <a:ea typeface="Open Sans" panose="020B0606030504020204" pitchFamily="34" charset="0"/>
                <a:cs typeface="Open Sans" panose="020B0606030504020204" pitchFamily="34" charset="0"/>
              </a:rPr>
              <a:t>Déposer des fonds</a:t>
            </a:r>
          </a:p>
        </p:txBody>
      </p:sp>
      <p:sp>
        <p:nvSpPr>
          <p:cNvPr id="24" name="TextBox 23">
            <a:extLst>
              <a:ext uri="{FF2B5EF4-FFF2-40B4-BE49-F238E27FC236}">
                <a16:creationId xmlns:a16="http://schemas.microsoft.com/office/drawing/2014/main" id="{0BD6D2DA-9454-43C2-8385-02304793A72F}"/>
              </a:ext>
            </a:extLst>
          </p:cNvPr>
          <p:cNvSpPr txBox="1"/>
          <p:nvPr/>
        </p:nvSpPr>
        <p:spPr>
          <a:xfrm>
            <a:off x="457200" y="583200"/>
            <a:ext cx="2508026" cy="252057"/>
          </a:xfrm>
          <a:prstGeom prst="rect">
            <a:avLst/>
          </a:prstGeom>
          <a:noFill/>
        </p:spPr>
        <p:txBody>
          <a:bodyPr wrap="square" lIns="0" rIns="0" rtlCol="0">
            <a:spAutoFit/>
          </a:bodyPr>
          <a:lstStyle/>
          <a:p>
            <a:r>
              <a:rPr lang="en-US" sz="1050" dirty="0">
                <a:solidFill>
                  <a:srgbClr val="FDD960"/>
                </a:solidFill>
                <a:latin typeface="Lexend" pitchFamily="2" charset="0"/>
                <a:ea typeface="Roboto" panose="02000000000000000000" pitchFamily="2" charset="0"/>
              </a:rPr>
              <a:t>GenomiaFX™</a:t>
            </a:r>
          </a:p>
        </p:txBody>
      </p:sp>
      <p:sp>
        <p:nvSpPr>
          <p:cNvPr id="11" name="Google Shape;1812;p172">
            <a:extLst>
              <a:ext uri="{FF2B5EF4-FFF2-40B4-BE49-F238E27FC236}">
                <a16:creationId xmlns:a16="http://schemas.microsoft.com/office/drawing/2014/main" id="{F48F42E2-4323-48D6-97E4-352E1FB1115B}"/>
              </a:ext>
            </a:extLst>
          </p:cNvPr>
          <p:cNvSpPr txBox="1"/>
          <p:nvPr/>
        </p:nvSpPr>
        <p:spPr>
          <a:xfrm>
            <a:off x="5059904" y="265231"/>
            <a:ext cx="1709497" cy="278808"/>
          </a:xfrm>
          <a:prstGeom prst="rect">
            <a:avLst/>
          </a:prstGeom>
          <a:noFill/>
          <a:ln>
            <a:noFill/>
          </a:ln>
        </p:spPr>
        <p:txBody>
          <a:bodyPr spcFirstLastPara="1" wrap="square" lIns="7815" tIns="7815" rIns="7815" bIns="7815" anchor="t" anchorCtr="0">
            <a:noAutofit/>
          </a:bodyPr>
          <a:lstStyle/>
          <a:p>
            <a:pPr marL="0" lvl="3" algn="ctr">
              <a:buClr>
                <a:srgbClr val="333333"/>
              </a:buClr>
              <a:buSzPts val="2800"/>
            </a:pPr>
            <a:r>
              <a:rPr lang="en-US" sz="10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Temps </a:t>
            </a:r>
            <a:r>
              <a:rPr lang="en-US" sz="1000" b="1"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nécessaire</a:t>
            </a:r>
            <a:endParaRPr sz="1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Google Shape;1800;p172">
            <a:extLst>
              <a:ext uri="{FF2B5EF4-FFF2-40B4-BE49-F238E27FC236}">
                <a16:creationId xmlns:a16="http://schemas.microsoft.com/office/drawing/2014/main" id="{A0368E04-185A-45FE-9708-4F4D30798F59}"/>
              </a:ext>
            </a:extLst>
          </p:cNvPr>
          <p:cNvSpPr txBox="1"/>
          <p:nvPr/>
        </p:nvSpPr>
        <p:spPr>
          <a:xfrm>
            <a:off x="5598674" y="907634"/>
            <a:ext cx="668919" cy="254850"/>
          </a:xfrm>
          <a:prstGeom prst="rect">
            <a:avLst/>
          </a:prstGeom>
          <a:noFill/>
          <a:ln>
            <a:noFill/>
          </a:ln>
        </p:spPr>
        <p:txBody>
          <a:bodyPr spcFirstLastPara="1" wrap="square" lIns="0" tIns="0" rIns="0" bIns="0" anchor="t" anchorCtr="0">
            <a:noAutofit/>
          </a:bodyPr>
          <a:lstStyle/>
          <a:p>
            <a:pPr algn="ctr">
              <a:buClr>
                <a:srgbClr val="333333"/>
              </a:buClr>
              <a:buSzPts val="4800"/>
            </a:pPr>
            <a:r>
              <a:rPr lang="en-US" sz="1100" b="1">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3-5 min.</a:t>
            </a:r>
            <a:endParaRPr sz="1100" b="1">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Freeform: Shape 48">
            <a:extLst>
              <a:ext uri="{FF2B5EF4-FFF2-40B4-BE49-F238E27FC236}">
                <a16:creationId xmlns:a16="http://schemas.microsoft.com/office/drawing/2014/main" id="{610D3ACB-F1C2-4A69-AE08-14806A465400}"/>
              </a:ext>
            </a:extLst>
          </p:cNvPr>
          <p:cNvSpPr/>
          <p:nvPr/>
        </p:nvSpPr>
        <p:spPr>
          <a:xfrm>
            <a:off x="5462731" y="527292"/>
            <a:ext cx="945269" cy="945269"/>
          </a:xfrm>
          <a:custGeom>
            <a:avLst/>
            <a:gdLst>
              <a:gd name="connsiteX0" fmla="*/ 1819321 w 3641037"/>
              <a:gd name="connsiteY0" fmla="*/ -1115 h 3641037"/>
              <a:gd name="connsiteX1" fmla="*/ 3639839 w 3641037"/>
              <a:gd name="connsiteY1" fmla="*/ 1819403 h 3641037"/>
              <a:gd name="connsiteX2" fmla="*/ 1819321 w 3641037"/>
              <a:gd name="connsiteY2" fmla="*/ 3639922 h 3641037"/>
              <a:gd name="connsiteX3" fmla="*/ -1198 w 3641037"/>
              <a:gd name="connsiteY3" fmla="*/ 1819403 h 3641037"/>
              <a:gd name="connsiteX4" fmla="*/ 13751 w 3641037"/>
              <a:gd name="connsiteY4" fmla="*/ 1585564 h 3641037"/>
              <a:gd name="connsiteX5" fmla="*/ 395992 w 3641037"/>
              <a:gd name="connsiteY5" fmla="*/ 1585564 h 3641037"/>
              <a:gd name="connsiteX6" fmla="*/ 377082 w 3641037"/>
              <a:gd name="connsiteY6" fmla="*/ 1819403 h 3641037"/>
              <a:gd name="connsiteX7" fmla="*/ 1819321 w 3641037"/>
              <a:gd name="connsiteY7" fmla="*/ 3261642 h 3641037"/>
              <a:gd name="connsiteX8" fmla="*/ 3261558 w 3641037"/>
              <a:gd name="connsiteY8" fmla="*/ 1819403 h 3641037"/>
              <a:gd name="connsiteX9" fmla="*/ 1819321 w 3641037"/>
              <a:gd name="connsiteY9" fmla="*/ 377166 h 3641037"/>
              <a:gd name="connsiteX10" fmla="*/ 1819321 w 3641037"/>
              <a:gd name="connsiteY10" fmla="*/ -1115 h 3641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41037" h="3641037">
                <a:moveTo>
                  <a:pt x="1819321" y="-1115"/>
                </a:moveTo>
                <a:cubicBezTo>
                  <a:pt x="2824076" y="-1115"/>
                  <a:pt x="3639839" y="814648"/>
                  <a:pt x="3639839" y="1819403"/>
                </a:cubicBezTo>
                <a:cubicBezTo>
                  <a:pt x="3639839" y="2824158"/>
                  <a:pt x="2824076" y="3639922"/>
                  <a:pt x="1819321" y="3639922"/>
                </a:cubicBezTo>
                <a:cubicBezTo>
                  <a:pt x="814566" y="3639922"/>
                  <a:pt x="-1198" y="2824158"/>
                  <a:pt x="-1198" y="1819403"/>
                </a:cubicBezTo>
                <a:cubicBezTo>
                  <a:pt x="-1198" y="1740104"/>
                  <a:pt x="3851" y="1662092"/>
                  <a:pt x="13751" y="1585564"/>
                </a:cubicBezTo>
                <a:lnTo>
                  <a:pt x="395992" y="1585564"/>
                </a:lnTo>
                <a:cubicBezTo>
                  <a:pt x="383517" y="1661696"/>
                  <a:pt x="377082" y="1739808"/>
                  <a:pt x="377082" y="1819403"/>
                </a:cubicBezTo>
                <a:cubicBezTo>
                  <a:pt x="377082" y="2615466"/>
                  <a:pt x="1023357" y="3261642"/>
                  <a:pt x="1819321" y="3261642"/>
                </a:cubicBezTo>
                <a:cubicBezTo>
                  <a:pt x="2615284" y="3261642"/>
                  <a:pt x="3261558" y="2615466"/>
                  <a:pt x="3261558" y="1819403"/>
                </a:cubicBezTo>
                <a:cubicBezTo>
                  <a:pt x="3261558" y="1023441"/>
                  <a:pt x="2615284" y="377166"/>
                  <a:pt x="1819321" y="377166"/>
                </a:cubicBezTo>
                <a:lnTo>
                  <a:pt x="1819321" y="-1115"/>
                </a:lnTo>
                <a:close/>
              </a:path>
            </a:pathLst>
          </a:custGeom>
          <a:solidFill>
            <a:srgbClr val="FDD960"/>
          </a:solidFill>
          <a:ln w="9898" cap="flat">
            <a:noFill/>
            <a:prstDash val="solid"/>
            <a:round/>
          </a:ln>
        </p:spPr>
        <p:txBody>
          <a:bodyPr rtlCol="0" anchor="ctr"/>
          <a:lstStyle/>
          <a:p>
            <a:endParaRPr lang="en-ID" sz="182" b="1">
              <a:solidFill>
                <a:schemeClr val="bg1"/>
              </a:solidFill>
              <a:latin typeface="Montserrat" panose="00000500000000000000" pitchFamily="50" charset="0"/>
            </a:endParaRPr>
          </a:p>
        </p:txBody>
      </p:sp>
      <p:sp>
        <p:nvSpPr>
          <p:cNvPr id="2" name="Rectangle 1">
            <a:hlinkClick r:id="rId3" action="ppaction://hlinksldjump" tooltip="Table des matières"/>
            <a:extLst>
              <a:ext uri="{FF2B5EF4-FFF2-40B4-BE49-F238E27FC236}">
                <a16:creationId xmlns:a16="http://schemas.microsoft.com/office/drawing/2014/main" id="{9EA011DF-13AD-53DE-BCDF-621710081D7F}"/>
              </a:ext>
            </a:extLst>
          </p:cNvPr>
          <p:cNvSpPr/>
          <p:nvPr/>
        </p:nvSpPr>
        <p:spPr>
          <a:xfrm>
            <a:off x="6320088" y="9375044"/>
            <a:ext cx="540000" cy="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Rectangle 5">
            <a:hlinkClick r:id="rId4"/>
            <a:extLst>
              <a:ext uri="{FF2B5EF4-FFF2-40B4-BE49-F238E27FC236}">
                <a16:creationId xmlns:a16="http://schemas.microsoft.com/office/drawing/2014/main" id="{F1EA8AB3-E1FA-5581-8E5B-430422DFB7F5}"/>
              </a:ext>
            </a:extLst>
          </p:cNvPr>
          <p:cNvSpPr/>
          <p:nvPr/>
        </p:nvSpPr>
        <p:spPr>
          <a:xfrm>
            <a:off x="717178" y="9213483"/>
            <a:ext cx="5071888" cy="161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4" name="Image 3" descr="Une image contenant texte, capture d’écran, logiciel, Police&#10;&#10;Le contenu généré par l’IA peut être incorrect.">
            <a:extLst>
              <a:ext uri="{FF2B5EF4-FFF2-40B4-BE49-F238E27FC236}">
                <a16:creationId xmlns:a16="http://schemas.microsoft.com/office/drawing/2014/main" id="{B8041A03-230C-F144-B752-96055F717106}"/>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294724" y="5914058"/>
            <a:ext cx="3225825" cy="3108316"/>
          </a:xfrm>
          <a:prstGeom prst="rect">
            <a:avLst/>
          </a:prstGeom>
        </p:spPr>
      </p:pic>
      <p:pic>
        <p:nvPicPr>
          <p:cNvPr id="9" name="Image 8" descr="Une image contenant texte, capture d’écran, logiciel, Système d’exploitation&#10;&#10;Le contenu généré par l’IA peut être incorrect.">
            <a:extLst>
              <a:ext uri="{FF2B5EF4-FFF2-40B4-BE49-F238E27FC236}">
                <a16:creationId xmlns:a16="http://schemas.microsoft.com/office/drawing/2014/main" id="{9E7F3B1B-69FA-2D27-68FC-9FE9515F7E6E}"/>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3724962" y="5924306"/>
            <a:ext cx="2838314" cy="3108316"/>
          </a:xfrm>
          <a:prstGeom prst="rect">
            <a:avLst/>
          </a:prstGeom>
        </p:spPr>
      </p:pic>
      <p:pic>
        <p:nvPicPr>
          <p:cNvPr id="14" name="Image 13" descr="Une image contenant texte, capture d’écran, Police, logo&#10;&#10;Le contenu généré par l’IA peut être incorrect.">
            <a:extLst>
              <a:ext uri="{FF2B5EF4-FFF2-40B4-BE49-F238E27FC236}">
                <a16:creationId xmlns:a16="http://schemas.microsoft.com/office/drawing/2014/main" id="{60E9494F-8AFA-E6DE-1162-4BED426D8D17}"/>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1342001" y="3777050"/>
            <a:ext cx="4173997" cy="1568039"/>
          </a:xfrm>
          <a:prstGeom prst="rect">
            <a:avLst/>
          </a:prstGeom>
        </p:spPr>
      </p:pic>
    </p:spTree>
    <p:extLst>
      <p:ext uri="{BB962C8B-B14F-4D97-AF65-F5344CB8AC3E}">
        <p14:creationId xmlns:p14="http://schemas.microsoft.com/office/powerpoint/2010/main" val="4282589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37BCF-C3AB-19B0-2CCF-BA27699D19AF}"/>
            </a:ext>
          </a:extLst>
        </p:cNvPr>
        <p:cNvGrpSpPr/>
        <p:nvPr/>
      </p:nvGrpSpPr>
      <p:grpSpPr>
        <a:xfrm>
          <a:off x="0" y="0"/>
          <a:ext cx="0" cy="0"/>
          <a:chOff x="0" y="0"/>
          <a:chExt cx="0" cy="0"/>
        </a:xfrm>
      </p:grpSpPr>
      <p:pic>
        <p:nvPicPr>
          <p:cNvPr id="15" name="Image 14">
            <a:extLst>
              <a:ext uri="{FF2B5EF4-FFF2-40B4-BE49-F238E27FC236}">
                <a16:creationId xmlns:a16="http://schemas.microsoft.com/office/drawing/2014/main" id="{9195560B-CDDB-83DB-696F-C72D53C6F0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4712" y="3796291"/>
            <a:ext cx="3562392" cy="5588533"/>
          </a:xfrm>
          <a:prstGeom prst="rect">
            <a:avLst/>
          </a:prstGeom>
        </p:spPr>
      </p:pic>
      <p:sp>
        <p:nvSpPr>
          <p:cNvPr id="4" name="Rectangle 3">
            <a:hlinkClick r:id="rId4"/>
            <a:extLst>
              <a:ext uri="{FF2B5EF4-FFF2-40B4-BE49-F238E27FC236}">
                <a16:creationId xmlns:a16="http://schemas.microsoft.com/office/drawing/2014/main" id="{B517CC4E-51EA-DAC1-CFA5-442383AE0784}"/>
              </a:ext>
            </a:extLst>
          </p:cNvPr>
          <p:cNvSpPr/>
          <p:nvPr/>
        </p:nvSpPr>
        <p:spPr>
          <a:xfrm>
            <a:off x="457200" y="4723672"/>
            <a:ext cx="5289254" cy="161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Google Shape;623;p104">
            <a:extLst>
              <a:ext uri="{FF2B5EF4-FFF2-40B4-BE49-F238E27FC236}">
                <a16:creationId xmlns:a16="http://schemas.microsoft.com/office/drawing/2014/main" id="{86269EB7-D4FD-4BD7-DAA3-3921E98C5192}"/>
              </a:ext>
            </a:extLst>
          </p:cNvPr>
          <p:cNvSpPr txBox="1"/>
          <p:nvPr/>
        </p:nvSpPr>
        <p:spPr>
          <a:xfrm>
            <a:off x="456233" y="1567048"/>
            <a:ext cx="5945534" cy="1726992"/>
          </a:xfrm>
          <a:prstGeom prst="rect">
            <a:avLst/>
          </a:prstGeom>
          <a:noFill/>
          <a:ln>
            <a:noFill/>
          </a:ln>
        </p:spPr>
        <p:txBody>
          <a:bodyPr spcFirstLastPara="1" wrap="square" lIns="11852" tIns="11865" rIns="11852" bIns="11865" anchor="ctr" anchorCtr="0">
            <a:spAutoFit/>
          </a:bodyPr>
          <a:lstStyle/>
          <a:p>
            <a:pPr algn="just">
              <a:spcAft>
                <a:spcPts val="800"/>
              </a:spcAft>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Maintenant vos fonds sont à disposition pour investir sur le compte collectif (PAMM collectif) de GenomiaFX™</a:t>
            </a:r>
          </a:p>
          <a:p>
            <a:pPr marL="228600" indent="-228600" algn="just">
              <a:spcAft>
                <a:spcPts val="800"/>
              </a:spcAft>
              <a:buFont typeface="+mj-lt"/>
              <a:buAutoNum type="alphaLcParenR"/>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Cliquez sur le lien ci-dessous</a:t>
            </a:r>
          </a:p>
          <a:p>
            <a:pPr marL="228600" indent="-228600" algn="just">
              <a:spcAft>
                <a:spcPts val="800"/>
              </a:spcAft>
              <a:buFont typeface="+mj-lt"/>
              <a:buAutoNum type="alphaLcParenR"/>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Entrez vos identifiants reçus par email lors de l’ouverture de votre compte PAMM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Investor</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(MT4 Login et </a:t>
            </a:r>
            <a:r>
              <a:rPr lang="fr-CH" sz="12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Password</a:t>
            </a: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 et sélectionnez le serveur indiqué dans l’email.</a:t>
            </a:r>
          </a:p>
          <a:p>
            <a:pPr marL="228600" indent="-228600" algn="just">
              <a:spcAft>
                <a:spcPts val="800"/>
              </a:spcAft>
              <a:buFont typeface="+mj-lt"/>
              <a:buAutoNum type="alphaLcParenR"/>
            </a:pPr>
            <a:r>
              <a:rPr lang="fr-CH"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rPr>
              <a:t>Entrez le montant que vous voulez investir (minimum 500 €)</a:t>
            </a:r>
            <a:endParaRPr lang="en-US" sz="12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Rubik"/>
            </a:endParaRPr>
          </a:p>
        </p:txBody>
      </p:sp>
      <p:sp>
        <p:nvSpPr>
          <p:cNvPr id="23" name="Google Shape;948;p128">
            <a:extLst>
              <a:ext uri="{FF2B5EF4-FFF2-40B4-BE49-F238E27FC236}">
                <a16:creationId xmlns:a16="http://schemas.microsoft.com/office/drawing/2014/main" id="{8432375A-3013-588E-BCAB-A07501F8AD94}"/>
              </a:ext>
            </a:extLst>
          </p:cNvPr>
          <p:cNvSpPr txBox="1"/>
          <p:nvPr/>
        </p:nvSpPr>
        <p:spPr>
          <a:xfrm>
            <a:off x="457200" y="881170"/>
            <a:ext cx="4609904" cy="307777"/>
          </a:xfrm>
          <a:prstGeom prst="rect">
            <a:avLst/>
          </a:prstGeom>
          <a:noFill/>
          <a:ln>
            <a:noFill/>
          </a:ln>
        </p:spPr>
        <p:txBody>
          <a:bodyPr spcFirstLastPara="1" wrap="square" lIns="0" tIns="0" rIns="0" bIns="0" anchor="t" anchorCtr="0">
            <a:spAutoFit/>
          </a:bodyPr>
          <a:lstStyle/>
          <a:p>
            <a:pPr marL="457200" indent="-457200">
              <a:buFont typeface="+mj-lt"/>
              <a:buAutoNum type="arabicPeriod" startAt="5"/>
            </a:pPr>
            <a:r>
              <a:rPr lang="fr-FR" sz="2000" b="1" dirty="0">
                <a:solidFill>
                  <a:schemeClr val="bg1"/>
                </a:solidFill>
                <a:latin typeface="Raleway" pitchFamily="2" charset="0"/>
                <a:ea typeface="Open Sans" panose="020B0606030504020204" pitchFamily="34" charset="0"/>
                <a:cs typeface="Open Sans" panose="020B0606030504020204" pitchFamily="34" charset="0"/>
              </a:rPr>
              <a:t>Investir dans GenomiaFX™ PAMM </a:t>
            </a:r>
          </a:p>
        </p:txBody>
      </p:sp>
      <p:sp>
        <p:nvSpPr>
          <p:cNvPr id="24" name="TextBox 23">
            <a:extLst>
              <a:ext uri="{FF2B5EF4-FFF2-40B4-BE49-F238E27FC236}">
                <a16:creationId xmlns:a16="http://schemas.microsoft.com/office/drawing/2014/main" id="{08C81767-90BE-3A85-9495-D639E0C075EA}"/>
              </a:ext>
            </a:extLst>
          </p:cNvPr>
          <p:cNvSpPr txBox="1"/>
          <p:nvPr/>
        </p:nvSpPr>
        <p:spPr>
          <a:xfrm>
            <a:off x="457200" y="583200"/>
            <a:ext cx="2508026" cy="252057"/>
          </a:xfrm>
          <a:prstGeom prst="rect">
            <a:avLst/>
          </a:prstGeom>
          <a:noFill/>
        </p:spPr>
        <p:txBody>
          <a:bodyPr wrap="square" lIns="0" rIns="0" rtlCol="0">
            <a:spAutoFit/>
          </a:bodyPr>
          <a:lstStyle/>
          <a:p>
            <a:r>
              <a:rPr lang="en-US" sz="1050" dirty="0">
                <a:solidFill>
                  <a:srgbClr val="FDD960"/>
                </a:solidFill>
                <a:latin typeface="Lexend" pitchFamily="2" charset="0"/>
                <a:ea typeface="Roboto" panose="02000000000000000000" pitchFamily="2" charset="0"/>
              </a:rPr>
              <a:t>GenomiaFX™</a:t>
            </a:r>
          </a:p>
        </p:txBody>
      </p:sp>
      <p:sp>
        <p:nvSpPr>
          <p:cNvPr id="2" name="Rectangle 1">
            <a:hlinkClick r:id="rId5" action="ppaction://hlinksldjump" tooltip="Table des matières"/>
            <a:extLst>
              <a:ext uri="{FF2B5EF4-FFF2-40B4-BE49-F238E27FC236}">
                <a16:creationId xmlns:a16="http://schemas.microsoft.com/office/drawing/2014/main" id="{AE8476DA-CF74-43FE-F3CD-0172EFF91252}"/>
              </a:ext>
            </a:extLst>
          </p:cNvPr>
          <p:cNvSpPr/>
          <p:nvPr/>
        </p:nvSpPr>
        <p:spPr>
          <a:xfrm>
            <a:off x="6318000" y="9370769"/>
            <a:ext cx="540000" cy="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Rectangle 5">
            <a:hlinkClick r:id="rId6"/>
            <a:extLst>
              <a:ext uri="{FF2B5EF4-FFF2-40B4-BE49-F238E27FC236}">
                <a16:creationId xmlns:a16="http://schemas.microsoft.com/office/drawing/2014/main" id="{CBF8F187-F754-5206-730B-9896CA43AB58}"/>
              </a:ext>
            </a:extLst>
          </p:cNvPr>
          <p:cNvSpPr/>
          <p:nvPr/>
        </p:nvSpPr>
        <p:spPr>
          <a:xfrm>
            <a:off x="717178" y="8948349"/>
            <a:ext cx="5071888" cy="1615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Une image contenant texte, clipart&#10;&#10;Description générée automatiquement">
            <a:extLst>
              <a:ext uri="{FF2B5EF4-FFF2-40B4-BE49-F238E27FC236}">
                <a16:creationId xmlns:a16="http://schemas.microsoft.com/office/drawing/2014/main" id="{643C6EC4-9005-E150-6CB7-EB08EF780F70}"/>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flipH="1">
            <a:off x="453689" y="3446773"/>
            <a:ext cx="361905" cy="152381"/>
          </a:xfrm>
          <a:prstGeom prst="rect">
            <a:avLst/>
          </a:prstGeom>
        </p:spPr>
      </p:pic>
      <p:sp>
        <p:nvSpPr>
          <p:cNvPr id="3" name="ZoneTexte 2">
            <a:hlinkClick r:id="rId8"/>
            <a:extLst>
              <a:ext uri="{FF2B5EF4-FFF2-40B4-BE49-F238E27FC236}">
                <a16:creationId xmlns:a16="http://schemas.microsoft.com/office/drawing/2014/main" id="{D3CD98EE-4C7E-B7C4-E1CB-F8C3752665F5}"/>
              </a:ext>
            </a:extLst>
          </p:cNvPr>
          <p:cNvSpPr txBox="1"/>
          <p:nvPr/>
        </p:nvSpPr>
        <p:spPr>
          <a:xfrm>
            <a:off x="824233" y="3384463"/>
            <a:ext cx="4089746" cy="276999"/>
          </a:xfrm>
          <a:prstGeom prst="rect">
            <a:avLst/>
          </a:prstGeom>
          <a:noFill/>
        </p:spPr>
        <p:txBody>
          <a:bodyPr wrap="square">
            <a:spAutoFit/>
          </a:bodyPr>
          <a:lstStyle/>
          <a:p>
            <a:pPr marL="0" lvl="3">
              <a:buClr>
                <a:srgbClr val="333333"/>
              </a:buClr>
              <a:buSzPts val="2800"/>
            </a:pPr>
            <a:r>
              <a:rPr lang="fr-FR" sz="1200" b="1" dirty="0">
                <a:solidFill>
                  <a:srgbClr val="FDD960"/>
                </a:solidFill>
                <a:latin typeface="Open Sans" panose="020B0606030504020204" pitchFamily="34" charset="0"/>
                <a:ea typeface="Open Sans" panose="020B0606030504020204" pitchFamily="34" charset="0"/>
                <a:cs typeface="Open Sans" panose="020B0606030504020204" pitchFamily="34" charset="0"/>
                <a:sym typeface="Montserrat Black"/>
              </a:rPr>
              <a:t>S’inscrire à GenomiaFX (PAMM collectif)</a:t>
            </a:r>
            <a:endParaRPr lang="fr-FR" sz="1200" b="1" dirty="0">
              <a:solidFill>
                <a:srgbClr val="FDD96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Freeform: Shape 47">
            <a:extLst>
              <a:ext uri="{FF2B5EF4-FFF2-40B4-BE49-F238E27FC236}">
                <a16:creationId xmlns:a16="http://schemas.microsoft.com/office/drawing/2014/main" id="{A80A80B2-775E-8E3F-C63B-D82E61743E77}"/>
              </a:ext>
            </a:extLst>
          </p:cNvPr>
          <p:cNvSpPr/>
          <p:nvPr/>
        </p:nvSpPr>
        <p:spPr>
          <a:xfrm>
            <a:off x="5462502" y="529493"/>
            <a:ext cx="945269" cy="945269"/>
          </a:xfrm>
          <a:custGeom>
            <a:avLst/>
            <a:gdLst>
              <a:gd name="connsiteX0" fmla="*/ 1819321 w 3641037"/>
              <a:gd name="connsiteY0" fmla="*/ -1114 h 3641036"/>
              <a:gd name="connsiteX1" fmla="*/ 3639839 w 3641037"/>
              <a:gd name="connsiteY1" fmla="*/ 1819306 h 3641036"/>
              <a:gd name="connsiteX2" fmla="*/ 1819321 w 3641037"/>
              <a:gd name="connsiteY2" fmla="*/ 3639923 h 3641036"/>
              <a:gd name="connsiteX3" fmla="*/ -1198 w 3641037"/>
              <a:gd name="connsiteY3" fmla="*/ 1819306 h 3641036"/>
              <a:gd name="connsiteX4" fmla="*/ 1819321 w 3641037"/>
              <a:gd name="connsiteY4" fmla="*/ -1114 h 3641036"/>
              <a:gd name="connsiteX5" fmla="*/ 1819321 w 3641037"/>
              <a:gd name="connsiteY5" fmla="*/ 377068 h 3641036"/>
              <a:gd name="connsiteX6" fmla="*/ 3261558 w 3641037"/>
              <a:gd name="connsiteY6" fmla="*/ 1819306 h 3641036"/>
              <a:gd name="connsiteX7" fmla="*/ 1819321 w 3641037"/>
              <a:gd name="connsiteY7" fmla="*/ 3261642 h 3641036"/>
              <a:gd name="connsiteX8" fmla="*/ 377082 w 3641037"/>
              <a:gd name="connsiteY8" fmla="*/ 1819306 h 3641036"/>
              <a:gd name="connsiteX9" fmla="*/ 1819321 w 3641037"/>
              <a:gd name="connsiteY9" fmla="*/ 377068 h 3641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41037" h="3641036">
                <a:moveTo>
                  <a:pt x="1819321" y="-1114"/>
                </a:moveTo>
                <a:cubicBezTo>
                  <a:pt x="2824076" y="-1114"/>
                  <a:pt x="3639839" y="814551"/>
                  <a:pt x="3639839" y="1819306"/>
                </a:cubicBezTo>
                <a:cubicBezTo>
                  <a:pt x="3639839" y="2824160"/>
                  <a:pt x="2824076" y="3639923"/>
                  <a:pt x="1819321" y="3639923"/>
                </a:cubicBezTo>
                <a:cubicBezTo>
                  <a:pt x="814566" y="3639923"/>
                  <a:pt x="-1198" y="2824160"/>
                  <a:pt x="-1198" y="1819306"/>
                </a:cubicBezTo>
                <a:cubicBezTo>
                  <a:pt x="-1198" y="814551"/>
                  <a:pt x="814566" y="-1114"/>
                  <a:pt x="1819321" y="-1114"/>
                </a:cubicBezTo>
                <a:close/>
                <a:moveTo>
                  <a:pt x="1819321" y="377068"/>
                </a:moveTo>
                <a:cubicBezTo>
                  <a:pt x="2615284" y="377068"/>
                  <a:pt x="3261558" y="1023343"/>
                  <a:pt x="3261558" y="1819306"/>
                </a:cubicBezTo>
                <a:cubicBezTo>
                  <a:pt x="3261558" y="2615368"/>
                  <a:pt x="2615284" y="3261642"/>
                  <a:pt x="1819321" y="3261642"/>
                </a:cubicBezTo>
                <a:cubicBezTo>
                  <a:pt x="1023357" y="3261642"/>
                  <a:pt x="377082" y="2615368"/>
                  <a:pt x="377082" y="1819306"/>
                </a:cubicBezTo>
                <a:cubicBezTo>
                  <a:pt x="377082" y="1023343"/>
                  <a:pt x="1023357" y="377068"/>
                  <a:pt x="1819321" y="377068"/>
                </a:cubicBezTo>
                <a:close/>
              </a:path>
            </a:pathLst>
          </a:custGeom>
          <a:solidFill>
            <a:schemeClr val="bg1"/>
          </a:solidFill>
          <a:ln w="9898" cap="flat">
            <a:noFill/>
            <a:prstDash val="solid"/>
            <a:round/>
          </a:ln>
        </p:spPr>
        <p:txBody>
          <a:bodyPr rtlCol="0" anchor="ctr"/>
          <a:lstStyle/>
          <a:p>
            <a:endParaRPr lang="en-ID" sz="182" b="1">
              <a:solidFill>
                <a:schemeClr val="bg1"/>
              </a:solidFill>
              <a:latin typeface="Montserrat" panose="00000500000000000000" pitchFamily="50" charset="0"/>
            </a:endParaRPr>
          </a:p>
        </p:txBody>
      </p:sp>
      <p:sp>
        <p:nvSpPr>
          <p:cNvPr id="8" name="Google Shape;1812;p172">
            <a:extLst>
              <a:ext uri="{FF2B5EF4-FFF2-40B4-BE49-F238E27FC236}">
                <a16:creationId xmlns:a16="http://schemas.microsoft.com/office/drawing/2014/main" id="{C3910F78-3640-2B01-20DE-AF6D15EF11FA}"/>
              </a:ext>
            </a:extLst>
          </p:cNvPr>
          <p:cNvSpPr txBox="1"/>
          <p:nvPr/>
        </p:nvSpPr>
        <p:spPr>
          <a:xfrm>
            <a:off x="5059904" y="265231"/>
            <a:ext cx="1709497" cy="278808"/>
          </a:xfrm>
          <a:prstGeom prst="rect">
            <a:avLst/>
          </a:prstGeom>
          <a:noFill/>
          <a:ln>
            <a:noFill/>
          </a:ln>
        </p:spPr>
        <p:txBody>
          <a:bodyPr spcFirstLastPara="1" wrap="square" lIns="7815" tIns="7815" rIns="7815" bIns="7815" anchor="t" anchorCtr="0">
            <a:noAutofit/>
          </a:bodyPr>
          <a:lstStyle/>
          <a:p>
            <a:pPr marL="0" lvl="3" algn="ctr">
              <a:buClr>
                <a:srgbClr val="333333"/>
              </a:buClr>
              <a:buSzPts val="2800"/>
            </a:pPr>
            <a:r>
              <a:rPr lang="en-US" sz="10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Temps </a:t>
            </a:r>
            <a:r>
              <a:rPr lang="en-US" sz="1000" b="1"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nécessaire</a:t>
            </a:r>
            <a:endParaRPr sz="1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Google Shape;1800;p172">
            <a:extLst>
              <a:ext uri="{FF2B5EF4-FFF2-40B4-BE49-F238E27FC236}">
                <a16:creationId xmlns:a16="http://schemas.microsoft.com/office/drawing/2014/main" id="{2A90C1D9-E69D-255A-5034-CA53A080828D}"/>
              </a:ext>
            </a:extLst>
          </p:cNvPr>
          <p:cNvSpPr txBox="1"/>
          <p:nvPr/>
        </p:nvSpPr>
        <p:spPr>
          <a:xfrm>
            <a:off x="5598674" y="907634"/>
            <a:ext cx="668919" cy="254850"/>
          </a:xfrm>
          <a:prstGeom prst="rect">
            <a:avLst/>
          </a:prstGeom>
          <a:noFill/>
          <a:ln>
            <a:noFill/>
          </a:ln>
        </p:spPr>
        <p:txBody>
          <a:bodyPr spcFirstLastPara="1" wrap="square" lIns="0" tIns="0" rIns="0" bIns="0" anchor="t" anchorCtr="0">
            <a:noAutofit/>
          </a:bodyPr>
          <a:lstStyle/>
          <a:p>
            <a:pPr algn="ctr">
              <a:buClr>
                <a:srgbClr val="333333"/>
              </a:buClr>
              <a:buSzPts val="4800"/>
            </a:pPr>
            <a:r>
              <a:rPr lang="en-US" sz="11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Montserrat Black"/>
              </a:rPr>
              <a:t>1-2 min.</a:t>
            </a:r>
            <a:endParaRPr sz="11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Freeform: Shape 48">
            <a:extLst>
              <a:ext uri="{FF2B5EF4-FFF2-40B4-BE49-F238E27FC236}">
                <a16:creationId xmlns:a16="http://schemas.microsoft.com/office/drawing/2014/main" id="{5311F3EF-8F51-DD6E-E495-3F89EF05823F}"/>
              </a:ext>
            </a:extLst>
          </p:cNvPr>
          <p:cNvSpPr/>
          <p:nvPr/>
        </p:nvSpPr>
        <p:spPr>
          <a:xfrm>
            <a:off x="5462731" y="527292"/>
            <a:ext cx="945269" cy="945269"/>
          </a:xfrm>
          <a:custGeom>
            <a:avLst/>
            <a:gdLst>
              <a:gd name="connsiteX0" fmla="*/ 1819321 w 3641037"/>
              <a:gd name="connsiteY0" fmla="*/ -1115 h 3641037"/>
              <a:gd name="connsiteX1" fmla="*/ 3639839 w 3641037"/>
              <a:gd name="connsiteY1" fmla="*/ 1819403 h 3641037"/>
              <a:gd name="connsiteX2" fmla="*/ 1819321 w 3641037"/>
              <a:gd name="connsiteY2" fmla="*/ 3639922 h 3641037"/>
              <a:gd name="connsiteX3" fmla="*/ -1198 w 3641037"/>
              <a:gd name="connsiteY3" fmla="*/ 1819403 h 3641037"/>
              <a:gd name="connsiteX4" fmla="*/ 13751 w 3641037"/>
              <a:gd name="connsiteY4" fmla="*/ 1585564 h 3641037"/>
              <a:gd name="connsiteX5" fmla="*/ 395992 w 3641037"/>
              <a:gd name="connsiteY5" fmla="*/ 1585564 h 3641037"/>
              <a:gd name="connsiteX6" fmla="*/ 377082 w 3641037"/>
              <a:gd name="connsiteY6" fmla="*/ 1819403 h 3641037"/>
              <a:gd name="connsiteX7" fmla="*/ 1819321 w 3641037"/>
              <a:gd name="connsiteY7" fmla="*/ 3261642 h 3641037"/>
              <a:gd name="connsiteX8" fmla="*/ 3261558 w 3641037"/>
              <a:gd name="connsiteY8" fmla="*/ 1819403 h 3641037"/>
              <a:gd name="connsiteX9" fmla="*/ 1819321 w 3641037"/>
              <a:gd name="connsiteY9" fmla="*/ 377166 h 3641037"/>
              <a:gd name="connsiteX10" fmla="*/ 1819321 w 3641037"/>
              <a:gd name="connsiteY10" fmla="*/ -1115 h 3641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41037" h="3641037">
                <a:moveTo>
                  <a:pt x="1819321" y="-1115"/>
                </a:moveTo>
                <a:cubicBezTo>
                  <a:pt x="2824076" y="-1115"/>
                  <a:pt x="3639839" y="814648"/>
                  <a:pt x="3639839" y="1819403"/>
                </a:cubicBezTo>
                <a:cubicBezTo>
                  <a:pt x="3639839" y="2824158"/>
                  <a:pt x="2824076" y="3639922"/>
                  <a:pt x="1819321" y="3639922"/>
                </a:cubicBezTo>
                <a:cubicBezTo>
                  <a:pt x="814566" y="3639922"/>
                  <a:pt x="-1198" y="2824158"/>
                  <a:pt x="-1198" y="1819403"/>
                </a:cubicBezTo>
                <a:cubicBezTo>
                  <a:pt x="-1198" y="1740104"/>
                  <a:pt x="3851" y="1662092"/>
                  <a:pt x="13751" y="1585564"/>
                </a:cubicBezTo>
                <a:lnTo>
                  <a:pt x="395992" y="1585564"/>
                </a:lnTo>
                <a:cubicBezTo>
                  <a:pt x="383517" y="1661696"/>
                  <a:pt x="377082" y="1739808"/>
                  <a:pt x="377082" y="1819403"/>
                </a:cubicBezTo>
                <a:cubicBezTo>
                  <a:pt x="377082" y="2615466"/>
                  <a:pt x="1023357" y="3261642"/>
                  <a:pt x="1819321" y="3261642"/>
                </a:cubicBezTo>
                <a:cubicBezTo>
                  <a:pt x="2615284" y="3261642"/>
                  <a:pt x="3261558" y="2615466"/>
                  <a:pt x="3261558" y="1819403"/>
                </a:cubicBezTo>
                <a:cubicBezTo>
                  <a:pt x="3261558" y="1023441"/>
                  <a:pt x="2615284" y="377166"/>
                  <a:pt x="1819321" y="377166"/>
                </a:cubicBezTo>
                <a:lnTo>
                  <a:pt x="1819321" y="-1115"/>
                </a:lnTo>
                <a:close/>
              </a:path>
            </a:pathLst>
          </a:custGeom>
          <a:solidFill>
            <a:srgbClr val="FDD960"/>
          </a:solidFill>
          <a:ln w="9898" cap="flat">
            <a:noFill/>
            <a:prstDash val="solid"/>
            <a:round/>
          </a:ln>
        </p:spPr>
        <p:txBody>
          <a:bodyPr rtlCol="0" anchor="ctr"/>
          <a:lstStyle/>
          <a:p>
            <a:endParaRPr lang="en-ID" sz="182" b="1">
              <a:solidFill>
                <a:schemeClr val="bg1"/>
              </a:solidFill>
              <a:latin typeface="Montserrat" panose="00000500000000000000" pitchFamily="50" charset="0"/>
            </a:endParaRPr>
          </a:p>
        </p:txBody>
      </p:sp>
    </p:spTree>
    <p:extLst>
      <p:ext uri="{BB962C8B-B14F-4D97-AF65-F5344CB8AC3E}">
        <p14:creationId xmlns:p14="http://schemas.microsoft.com/office/powerpoint/2010/main" val="380500745"/>
      </p:ext>
    </p:extLst>
  </p:cSld>
  <p:clrMapOvr>
    <a:masterClrMapping/>
  </p:clrMapOvr>
</p:sld>
</file>

<file path=ppt/theme/theme1.xml><?xml version="1.0" encoding="utf-8"?>
<a:theme xmlns:a="http://schemas.openxmlformats.org/drawingml/2006/main" name="Office Them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1374</Words>
  <Application>Microsoft Office PowerPoint</Application>
  <PresentationFormat>Format A4 (210 x 297 mm)</PresentationFormat>
  <Paragraphs>175</Paragraphs>
  <Slides>13</Slides>
  <Notes>9</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13</vt:i4>
      </vt:variant>
    </vt:vector>
  </HeadingPairs>
  <TitlesOfParts>
    <vt:vector size="24" baseType="lpstr">
      <vt:lpstr>Arial</vt:lpstr>
      <vt:lpstr>Calibri</vt:lpstr>
      <vt:lpstr>Calibri Light</vt:lpstr>
      <vt:lpstr>Google Sans</vt:lpstr>
      <vt:lpstr>Lexend</vt:lpstr>
      <vt:lpstr>Montserrat</vt:lpstr>
      <vt:lpstr>Open Sans</vt:lpstr>
      <vt:lpstr>Raleway</vt:lpstr>
      <vt:lpstr>Segoe UI Historic</vt:lpstr>
      <vt:lpstr>Office Theme</vt:lpstr>
      <vt:lpstr>1_Conception personnalisée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detheme</dc:creator>
  <cp:lastModifiedBy>Greg COREMAN</cp:lastModifiedBy>
  <cp:revision>1709</cp:revision>
  <dcterms:created xsi:type="dcterms:W3CDTF">2021-08-05T14:33:07Z</dcterms:created>
  <dcterms:modified xsi:type="dcterms:W3CDTF">2025-07-31T15:00:15Z</dcterms:modified>
</cp:coreProperties>
</file>